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62" r:id="rId4"/>
    <p:sldId id="260" r:id="rId5"/>
    <p:sldId id="266" r:id="rId6"/>
    <p:sldId id="269" r:id="rId7"/>
    <p:sldId id="281" r:id="rId8"/>
    <p:sldId id="280" r:id="rId9"/>
    <p:sldId id="258" r:id="rId10"/>
    <p:sldId id="259" r:id="rId11"/>
    <p:sldId id="261" r:id="rId12"/>
    <p:sldId id="263" r:id="rId13"/>
    <p:sldId id="264" r:id="rId14"/>
    <p:sldId id="265" r:id="rId15"/>
    <p:sldId id="267" r:id="rId16"/>
    <p:sldId id="268" r:id="rId17"/>
    <p:sldId id="270" r:id="rId18"/>
    <p:sldId id="271" r:id="rId19"/>
    <p:sldId id="272" r:id="rId20"/>
    <p:sldId id="273" r:id="rId21"/>
    <p:sldId id="274" r:id="rId22"/>
    <p:sldId id="275" r:id="rId23"/>
    <p:sldId id="276" r:id="rId24"/>
    <p:sldId id="277" r:id="rId25"/>
    <p:sldId id="278" r:id="rId26"/>
    <p:sldId id="279"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3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1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operators" TargetMode="External"/><Relationship Id="rId3" Type="http://schemas.openxmlformats.org/officeDocument/2006/relationships/image" Target="../media/image2.png"/><Relationship Id="rId7" Type="http://schemas.openxmlformats.org/officeDocument/2006/relationships/hyperlink" Target="https://learn.javascript.ru/number#netochnye-vychisleniya" TargetMode="External"/><Relationship Id="rId12" Type="http://schemas.openxmlformats.org/officeDocument/2006/relationships/hyperlink" Target="https://developer.mozilla.org/ru/docs/Web/JavaScript/Reference/Statements/switch"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learn.javascript.ru/types" TargetMode="External"/><Relationship Id="rId11" Type="http://schemas.openxmlformats.org/officeDocument/2006/relationships/hyperlink" Target="https://learn.javascript.ru/ifelse#instruktsiya-if" TargetMode="External"/><Relationship Id="rId5" Type="http://schemas.openxmlformats.org/officeDocument/2006/relationships/image" Target="../media/image4.png"/><Relationship Id="rId10" Type="http://schemas.openxmlformats.org/officeDocument/2006/relationships/hyperlink" Target="https://learn.javascript.ru/ifelse#uslovnyy-operator" TargetMode="External"/><Relationship Id="rId4" Type="http://schemas.openxmlformats.org/officeDocument/2006/relationships/image" Target="../media/image3.png"/><Relationship Id="rId9" Type="http://schemas.openxmlformats.org/officeDocument/2006/relationships/hyperlink" Target="https://meliorem.ru/frontend/javascript/operatory-v-javascript/#New_operato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learn.javascript.ru/symbol" TargetMode="External"/><Relationship Id="rId3" Type="http://schemas.openxmlformats.org/officeDocument/2006/relationships/image" Target="../media/image5.png"/><Relationship Id="rId7" Type="http://schemas.openxmlformats.org/officeDocument/2006/relationships/hyperlink" Target="https://learn.javascript.ru/types#obekty-i-simvoly"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learn.javascript.ru/bigint" TargetMode="External"/><Relationship Id="rId5" Type="http://schemas.openxmlformats.org/officeDocument/2006/relationships/hyperlink" Target="https://learn.javascript.ru/number" TargetMode="External"/><Relationship Id="rId10" Type="http://schemas.openxmlformats.org/officeDocument/2006/relationships/image" Target="../media/image6.png"/><Relationship Id="rId4" Type="http://schemas.openxmlformats.org/officeDocument/2006/relationships/hyperlink" Target="https://learn.javascript.ru/string" TargetMode="External"/><Relationship Id="rId9" Type="http://schemas.openxmlformats.org/officeDocument/2006/relationships/hyperlink" Target="https://learn.javascript.ru/typ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hyperlink" Target="https://developer.mozilla.org/ru/docs/Web/JavaScript/Reference/Operators/delete" TargetMode="External"/><Relationship Id="rId13" Type="http://schemas.openxmlformats.org/officeDocument/2006/relationships/hyperlink" Target="https://developer.mozilla.org/ru/docs/Web/JavaScript/Reference/Operators/Property_Accessors" TargetMode="External"/><Relationship Id="rId3" Type="http://schemas.openxmlformats.org/officeDocument/2006/relationships/image" Target="../media/image9.png"/><Relationship Id="rId7" Type="http://schemas.openxmlformats.org/officeDocument/2006/relationships/hyperlink" Target="https://developer.mozilla.org/ru/docs/Web/JavaScript/Reference/Operators" TargetMode="External"/><Relationship Id="rId12" Type="http://schemas.openxmlformats.org/officeDocument/2006/relationships/hyperlink" Target="https://learn.javascript.ru/nullish-coalescing-operato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learn.javascript.ru/operators" TargetMode="External"/><Relationship Id="rId11" Type="http://schemas.openxmlformats.org/officeDocument/2006/relationships/hyperlink" Target="https://learn.javascript.ru/logical-operators" TargetMode="External"/><Relationship Id="rId5" Type="http://schemas.openxmlformats.org/officeDocument/2006/relationships/hyperlink" Target="https://learn.javascript.ru/operators#terminy-unarnyy-binarnyy-operand" TargetMode="External"/><Relationship Id="rId15" Type="http://schemas.openxmlformats.org/officeDocument/2006/relationships/hyperlink" Target="https://developer.mozilla.org/ru/docs/Web/JavaScript/Reference/Operators/new" TargetMode="External"/><Relationship Id="rId10" Type="http://schemas.openxmlformats.org/officeDocument/2006/relationships/hyperlink" Target="https://developer.mozilla.org/ru/docs/Web/JavaScript/Reference/Operators/instanceof" TargetMode="External"/><Relationship Id="rId4" Type="http://schemas.openxmlformats.org/officeDocument/2006/relationships/image" Target="../media/image10.png"/><Relationship Id="rId9" Type="http://schemas.openxmlformats.org/officeDocument/2006/relationships/hyperlink" Target="https://developer.mozilla.org/ru/docs/Web/JavaScript/Reference/Operators/typeof" TargetMode="External"/><Relationship Id="rId14" Type="http://schemas.openxmlformats.org/officeDocument/2006/relationships/hyperlink" Target="https://developer.mozilla.org/ru/docs/Web/JavaScript/Reference/Operators/Comma_Operator"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developer.mozilla.org/ru/docs/Web/JavaScript/Reference/Statements/switch" TargetMode="External"/><Relationship Id="rId3" Type="http://schemas.openxmlformats.org/officeDocument/2006/relationships/image" Target="../media/image11.png"/><Relationship Id="rId7" Type="http://schemas.openxmlformats.org/officeDocument/2006/relationships/hyperlink" Target="https://learn.javascript.ru/ifelse#instruktsiya-i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learn.javascript.ru/ifelse#uslovnyy-operator" TargetMode="Externa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lang="en-GB"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mn-lt"/>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mn-lt"/>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 dolor sit amet</a:t>
            </a:r>
            <a:endParaRPr sz="1400" b="0" i="0" u="none" strike="noStrike" cap="none">
              <a:solidFill>
                <a:srgbClr val="000000"/>
              </a:solidFill>
              <a:latin typeface="+mn-lt"/>
              <a:ea typeface="Arial"/>
              <a:cs typeface="Arial"/>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mn-lt"/>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mn-lt"/>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mn-lt"/>
                <a:ea typeface="Playfair Display"/>
                <a:cs typeface="Playfair Display"/>
                <a:sym typeface="Playfair Display"/>
              </a:rPr>
              <a:t>Title</a:t>
            </a:r>
            <a:endParaRPr sz="4000" b="1" i="0" u="none" strike="noStrike" cap="none" dirty="0">
              <a:solidFill>
                <a:srgbClr val="FF6D54"/>
              </a:solidFill>
              <a:latin typeface="+mn-lt"/>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mn-lt"/>
                <a:ea typeface="Rubik Light"/>
                <a:cs typeface="Rubik Light"/>
                <a:sym typeface="Rubik Light"/>
              </a:rPr>
              <a:t>Lorem ipsum</a:t>
            </a:r>
            <a:endParaRPr sz="1400" b="0" i="0" u="none" strike="noStrike" cap="none">
              <a:solidFill>
                <a:srgbClr val="5A558D"/>
              </a:solidFill>
              <a:latin typeface="+mn-lt"/>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endParaRPr sz="2000" b="0" i="0" u="none" strike="noStrike" cap="none" dirty="0">
              <a:solidFill>
                <a:srgbClr val="595959"/>
              </a:solidFill>
              <a:latin typeface="+mn-lt"/>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Ut enim ad minim veniam</a:t>
            </a:r>
            <a:endParaRPr sz="1400" b="0" i="0" u="none" strike="noStrike" cap="none">
              <a:solidFill>
                <a:srgbClr val="595959"/>
              </a:solidFill>
              <a:latin typeface="+mn-lt"/>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quis nostrud exercitation</a:t>
            </a:r>
            <a:endParaRPr sz="1400" b="0" i="0" u="none" strike="noStrike" cap="none">
              <a:solidFill>
                <a:srgbClr val="000000"/>
              </a:solidFill>
              <a:latin typeface="+mn-lt"/>
              <a:ea typeface="Arial"/>
              <a:cs typeface="Arial"/>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ullamco laboris nisi ut</a:t>
            </a:r>
            <a:endParaRPr sz="1400" b="0" i="0" u="none" strike="noStrike" cap="none">
              <a:solidFill>
                <a:srgbClr val="595959"/>
              </a:solidFill>
              <a:latin typeface="+mn-lt"/>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a:solidFill>
                  <a:srgbClr val="F2F0FF"/>
                </a:solidFill>
                <a:latin typeface="+mn-lt"/>
                <a:ea typeface="Playfair Display"/>
                <a:cs typeface="Playfair Display"/>
                <a:sym typeface="Playfair Display"/>
              </a:rPr>
              <a:t>Title</a:t>
            </a:r>
            <a:endParaRPr sz="4000" b="1" i="0" u="none" strike="noStrike" cap="none">
              <a:solidFill>
                <a:srgbClr val="F2F0FF"/>
              </a:solidFill>
              <a:latin typeface="+mn-lt"/>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1937795"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0" name="Google Shape;200;p12"/>
          <p:cNvSpPr/>
          <p:nvPr/>
        </p:nvSpPr>
        <p:spPr>
          <a:xfrm>
            <a:off x="2029679" y="208050"/>
            <a:ext cx="2453945"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1" name="Google Shape;201;p12"/>
          <p:cNvSpPr/>
          <p:nvPr/>
        </p:nvSpPr>
        <p:spPr>
          <a:xfrm>
            <a:off x="595601" y="2491195"/>
            <a:ext cx="2177329"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2" name="Google Shape;202;p12"/>
          <p:cNvSpPr/>
          <p:nvPr/>
        </p:nvSpPr>
        <p:spPr>
          <a:xfrm>
            <a:off x="5137394" y="1001512"/>
            <a:ext cx="1917210"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03" name="Google Shape;203;p12"/>
          <p:cNvSpPr/>
          <p:nvPr/>
        </p:nvSpPr>
        <p:spPr>
          <a:xfrm>
            <a:off x="9422084" y="2443443"/>
            <a:ext cx="1917210"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204" name="Google Shape;204;p12"/>
          <p:cNvPicPr preferRelativeResize="0"/>
          <p:nvPr/>
        </p:nvPicPr>
        <p:blipFill rotWithShape="1">
          <a:blip r:embed="rId3">
            <a:alphaModFix/>
          </a:blip>
          <a:srcRect/>
          <a:stretch/>
        </p:blipFill>
        <p:spPr>
          <a:xfrm>
            <a:off x="32432" y="5112689"/>
            <a:ext cx="12192000"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354847" cy="3667162"/>
          </a:xfrm>
          <a:prstGeom prst="rect">
            <a:avLst/>
          </a:prstGeom>
          <a:noFill/>
          <a:ln>
            <a:noFill/>
          </a:ln>
        </p:spPr>
      </p:pic>
      <p:sp>
        <p:nvSpPr>
          <p:cNvPr id="206" name="Google Shape;206;p12"/>
          <p:cNvSpPr txBox="1"/>
          <p:nvPr/>
        </p:nvSpPr>
        <p:spPr>
          <a:xfrm>
            <a:off x="752336" y="2643122"/>
            <a:ext cx="1917210"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100+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lorem ipsum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mn-lt"/>
                <a:ea typeface="Rubik Light"/>
                <a:cs typeface="Rubik Light"/>
                <a:sym typeface="Rubik Light"/>
              </a:rPr>
              <a:t> </a:t>
            </a:r>
            <a:endParaRPr sz="6000" b="1" i="0" u="none" strike="noStrike" cap="none" dirty="0">
              <a:solidFill>
                <a:srgbClr val="5A558D"/>
              </a:solidFill>
              <a:latin typeface="+mn-lt"/>
              <a:ea typeface="Playfair Display"/>
              <a:cs typeface="Playfair Display"/>
              <a:sym typeface="Playfair Display"/>
            </a:endParaRPr>
          </a:p>
        </p:txBody>
      </p:sp>
      <p:sp>
        <p:nvSpPr>
          <p:cNvPr id="207" name="Google Shape;207;p12"/>
          <p:cNvSpPr txBox="1"/>
          <p:nvPr/>
        </p:nvSpPr>
        <p:spPr>
          <a:xfrm>
            <a:off x="2247001" y="914193"/>
            <a:ext cx="2019299"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mn-lt"/>
                <a:ea typeface="Playfair Display"/>
                <a:cs typeface="Playfair Display"/>
                <a:sym typeface="Playfair Display"/>
              </a:rPr>
              <a:t>200</a:t>
            </a:r>
            <a:r>
              <a:rPr lang="en-GB" sz="6000" b="1" i="0" u="none" strike="noStrike" cap="none" dirty="0">
                <a:solidFill>
                  <a:srgbClr val="5A558D"/>
                </a:solidFill>
                <a:latin typeface="+mn-lt"/>
                <a:ea typeface="Playfair Display"/>
                <a:cs typeface="Playfair Display"/>
                <a:sym typeface="Playfair Display"/>
              </a:rPr>
              <a:t>+</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quis</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nostrud</a:t>
            </a:r>
            <a:endParaRPr sz="1800" b="1" i="0" u="none" strike="noStrike" cap="none" dirty="0">
              <a:solidFill>
                <a:srgbClr val="595959"/>
              </a:solidFill>
              <a:latin typeface="+mn-lt"/>
              <a:ea typeface="Rubik Light"/>
              <a:cs typeface="Rubik Light"/>
              <a:sym typeface="Rubik Light"/>
            </a:endParaRPr>
          </a:p>
        </p:txBody>
      </p:sp>
      <p:sp>
        <p:nvSpPr>
          <p:cNvPr id="208" name="Google Shape;208;p12"/>
          <p:cNvSpPr txBox="1"/>
          <p:nvPr/>
        </p:nvSpPr>
        <p:spPr>
          <a:xfrm>
            <a:off x="5460204" y="1340004"/>
            <a:ext cx="1267254"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36</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adipiscing</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elit</a:t>
            </a:r>
            <a:endParaRPr sz="6000" b="1" i="0" u="none" strike="noStrike" cap="none" dirty="0">
              <a:solidFill>
                <a:srgbClr val="595959"/>
              </a:solidFill>
              <a:latin typeface="+mn-lt"/>
              <a:ea typeface="Playfair Display"/>
              <a:cs typeface="Playfair Display"/>
              <a:sym typeface="Playfair Display"/>
            </a:endParaRPr>
          </a:p>
        </p:txBody>
      </p:sp>
      <p:sp>
        <p:nvSpPr>
          <p:cNvPr id="209" name="Google Shape;209;p12"/>
          <p:cNvSpPr txBox="1"/>
          <p:nvPr/>
        </p:nvSpPr>
        <p:spPr>
          <a:xfrm>
            <a:off x="9549707" y="2918722"/>
            <a:ext cx="1661965"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30+</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mn-lt"/>
                <a:ea typeface="Rubik Light"/>
                <a:cs typeface="Rubik Light"/>
                <a:sym typeface="Rubik Light"/>
              </a:rPr>
              <a:t>nisi </a:t>
            </a:r>
            <a:r>
              <a:rPr lang="en-GB" sz="1800" b="0" i="0" u="none" strike="noStrike" cap="none" dirty="0" err="1">
                <a:solidFill>
                  <a:srgbClr val="595959"/>
                </a:solidFill>
                <a:latin typeface="+mn-lt"/>
                <a:ea typeface="Rubik Light"/>
                <a:cs typeface="Rubik Light"/>
                <a:sym typeface="Rubik Light"/>
              </a:rPr>
              <a:t>aliquip</a:t>
            </a:r>
            <a:r>
              <a:rPr lang="en-GB" sz="1800" b="0" i="0" u="none" strike="noStrike" cap="none" dirty="0">
                <a:solidFill>
                  <a:srgbClr val="595959"/>
                </a:solidFill>
                <a:latin typeface="+mn-lt"/>
                <a:ea typeface="Rubik Light"/>
                <a:cs typeface="Rubik Light"/>
                <a:sym typeface="Rubik Light"/>
              </a:rPr>
              <a:t> </a:t>
            </a:r>
            <a:endParaRPr sz="1800" b="0" i="0" u="none" strike="noStrike" cap="none" dirty="0">
              <a:solidFill>
                <a:srgbClr val="595959"/>
              </a:solidFill>
              <a:latin typeface="+mn-lt"/>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mn-lt"/>
                <a:ea typeface="Playfair Display"/>
                <a:cs typeface="Playfair Display"/>
                <a:sym typeface="Playfair Display"/>
              </a:rPr>
              <a:t> </a:t>
            </a:r>
            <a:endParaRPr sz="1400" b="0" i="0" u="none" strike="noStrike" cap="none" dirty="0">
              <a:solidFill>
                <a:srgbClr val="000000"/>
              </a:solidFill>
              <a:latin typeface="+mn-lt"/>
              <a:ea typeface="Arial"/>
              <a:cs typeface="Arial"/>
              <a:sym typeface="Arial"/>
            </a:endParaRPr>
          </a:p>
        </p:txBody>
      </p:sp>
      <p:sp>
        <p:nvSpPr>
          <p:cNvPr id="210" name="Google Shape;210;p12"/>
          <p:cNvSpPr txBox="1"/>
          <p:nvPr/>
        </p:nvSpPr>
        <p:spPr>
          <a:xfrm>
            <a:off x="7804525" y="693141"/>
            <a:ext cx="2033440"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mn-lt"/>
                <a:ea typeface="Playfair Display"/>
                <a:cs typeface="Playfair Display"/>
                <a:sym typeface="Playfair Display"/>
              </a:rPr>
              <a:t>15+</a:t>
            </a:r>
            <a:endParaRPr sz="1400" b="0" i="0" u="none" strike="noStrike" cap="none" dirty="0">
              <a:solidFill>
                <a:srgbClr val="000000"/>
              </a:solidFill>
              <a:latin typeface="+mn-lt"/>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mn-lt"/>
                <a:ea typeface="Rubik Light"/>
                <a:cs typeface="Rubik Light"/>
                <a:sym typeface="Rubik Light"/>
              </a:rPr>
              <a:t>dolor</a:t>
            </a:r>
            <a:r>
              <a:rPr lang="en-GB" sz="1800" b="0" i="0" u="none" strike="noStrike" cap="none" dirty="0">
                <a:solidFill>
                  <a:srgbClr val="595959"/>
                </a:solidFill>
                <a:latin typeface="+mn-lt"/>
                <a:ea typeface="Rubik Light"/>
                <a:cs typeface="Rubik Light"/>
                <a:sym typeface="Rubik Light"/>
              </a:rPr>
              <a:t> sit </a:t>
            </a:r>
            <a:r>
              <a:rPr lang="en-GB" sz="1800" b="0" i="0" u="none" strike="noStrike" cap="none" dirty="0" err="1">
                <a:solidFill>
                  <a:srgbClr val="595959"/>
                </a:solidFill>
                <a:latin typeface="+mn-lt"/>
                <a:ea typeface="Rubik Light"/>
                <a:cs typeface="Rubik Light"/>
                <a:sym typeface="Rubik Light"/>
              </a:rPr>
              <a:t>amet</a:t>
            </a:r>
            <a:r>
              <a:rPr lang="en-GB" sz="1800" b="0" i="0" u="none" strike="noStrike" cap="none" dirty="0">
                <a:solidFill>
                  <a:srgbClr val="595959"/>
                </a:solidFill>
                <a:latin typeface="+mn-lt"/>
                <a:ea typeface="Rubik Light"/>
                <a:cs typeface="Rubik Light"/>
                <a:sym typeface="Rubik Light"/>
              </a:rPr>
              <a:t> </a:t>
            </a:r>
            <a:r>
              <a:rPr lang="en-GB" sz="1800" b="0" i="0" u="none" strike="noStrike" cap="none" dirty="0" err="1">
                <a:solidFill>
                  <a:srgbClr val="595959"/>
                </a:solidFill>
                <a:latin typeface="+mn-lt"/>
                <a:ea typeface="Rubik Light"/>
                <a:cs typeface="Rubik Light"/>
                <a:sym typeface="Rubik Light"/>
              </a:rPr>
              <a:t>consectetur</a:t>
            </a:r>
            <a:endParaRPr sz="1800" b="0" i="0" u="none" strike="noStrike" cap="none" dirty="0">
              <a:solidFill>
                <a:srgbClr val="595959"/>
              </a:solidFill>
              <a:latin typeface="+mn-lt"/>
              <a:ea typeface="Rubik Light"/>
              <a:cs typeface="Rubik Light"/>
              <a:sym typeface="Rubik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Title</a:t>
            </a:r>
            <a:endParaRPr sz="40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Duis </a:t>
            </a:r>
            <a:r>
              <a:rPr lang="en-GB" sz="1400" b="0" i="0" u="none" strike="noStrike" cap="none" dirty="0" err="1">
                <a:solidFill>
                  <a:srgbClr val="595959"/>
                </a:solidFill>
                <a:latin typeface="+mn-lt"/>
                <a:ea typeface="Rubik"/>
                <a:cs typeface="Rubik"/>
                <a:sym typeface="Rubik"/>
              </a:rPr>
              <a:t>aute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irure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in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reprehenderit</a:t>
            </a:r>
            <a:r>
              <a:rPr lang="en-GB" sz="1400" b="0" i="0" u="none" strike="noStrike" cap="none" dirty="0">
                <a:solidFill>
                  <a:srgbClr val="595959"/>
                </a:solidFill>
                <a:latin typeface="+mn-lt"/>
                <a:ea typeface="Rubik"/>
                <a:cs typeface="Rubik"/>
                <a:sym typeface="Rubik"/>
              </a:rPr>
              <a:t> in </a:t>
            </a:r>
            <a:r>
              <a:rPr lang="en-GB" sz="1400" b="0" i="0" u="none" strike="noStrike" cap="none" dirty="0" err="1">
                <a:solidFill>
                  <a:srgbClr val="595959"/>
                </a:solidFill>
                <a:latin typeface="+mn-lt"/>
                <a:ea typeface="Rubik"/>
                <a:cs typeface="Rubik"/>
                <a:sym typeface="Rubik"/>
              </a:rPr>
              <a:t>voluptate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velit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esse</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cillum</a:t>
            </a:r>
            <a:r>
              <a:rPr lang="en-GB" sz="1400" b="0" i="0" u="none" strike="noStrike" cap="none" dirty="0">
                <a:solidFill>
                  <a:srgbClr val="595959"/>
                </a:solidFill>
                <a:latin typeface="+mn-lt"/>
                <a:ea typeface="Rubik"/>
                <a:cs typeface="Rubik"/>
                <a:sym typeface="Rubik"/>
              </a:rPr>
              <a:t> dolore </a:t>
            </a:r>
            <a:r>
              <a:rPr lang="en-GB" sz="1400" b="0" i="0" u="none" strike="noStrike" cap="none" dirty="0" err="1">
                <a:solidFill>
                  <a:srgbClr val="595959"/>
                </a:solidFill>
                <a:latin typeface="+mn-lt"/>
                <a:ea typeface="Rubik"/>
                <a:cs typeface="Rubik"/>
                <a:sym typeface="Rubik"/>
              </a:rPr>
              <a:t>eu</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fugiat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nulla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pariatur</a:t>
            </a:r>
            <a:endParaRPr sz="1400" b="0" i="0" u="none" strike="noStrike" cap="none" dirty="0">
              <a:solidFill>
                <a:srgbClr val="595959"/>
              </a:solidFill>
              <a:latin typeface="+mn-lt"/>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a:t>
            </a:r>
            <a:endParaRPr sz="1400" b="0" i="0" u="none" strike="noStrike" cap="none" dirty="0">
              <a:solidFill>
                <a:srgbClr val="000000"/>
              </a:solidFill>
              <a:latin typeface="+mn-lt"/>
              <a:ea typeface="Arial"/>
              <a:cs typeface="Arial"/>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mn-lt"/>
                <a:ea typeface="Playfair Display"/>
                <a:cs typeface="Playfair Display"/>
                <a:sym typeface="Playfair Display"/>
              </a:rPr>
              <a:t>Lorem ipsum </a:t>
            </a:r>
            <a:r>
              <a:rPr lang="en-GB" sz="2000" b="1" i="0" u="none" strike="noStrike" cap="none" dirty="0" err="1">
                <a:solidFill>
                  <a:srgbClr val="FF6D54"/>
                </a:solidFill>
                <a:latin typeface="+mn-lt"/>
                <a:ea typeface="Playfair Display"/>
                <a:cs typeface="Playfair Display"/>
                <a:sym typeface="Playfair Display"/>
              </a:rPr>
              <a:t>dolor</a:t>
            </a:r>
            <a:r>
              <a:rPr lang="en-GB" sz="2000" b="1" i="0" u="none" strike="noStrike" cap="none" dirty="0">
                <a:solidFill>
                  <a:srgbClr val="FF6D54"/>
                </a:solidFill>
                <a:latin typeface="+mn-lt"/>
                <a:ea typeface="Playfair Display"/>
                <a:cs typeface="Playfair Display"/>
                <a:sym typeface="Playfair Display"/>
              </a:rPr>
              <a:t> </a:t>
            </a:r>
            <a:endParaRPr sz="1400" b="1" i="0" u="none" strike="noStrike" cap="none" dirty="0">
              <a:solidFill>
                <a:srgbClr val="FF6D54"/>
              </a:solidFill>
              <a:latin typeface="+mn-lt"/>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endParaRPr sz="1400" b="0" i="0" u="none" strike="noStrike" cap="none" dirty="0">
              <a:solidFill>
                <a:srgbClr val="595959"/>
              </a:solidFill>
              <a:latin typeface="+mn-lt"/>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a:t>
            </a:r>
            <a:endParaRPr sz="1400" b="0" i="0" u="none" strike="noStrike" cap="none" dirty="0">
              <a:solidFill>
                <a:srgbClr val="595959"/>
              </a:solidFill>
              <a:latin typeface="+mn-lt"/>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mn-lt"/>
                <a:ea typeface="Playfair Display"/>
                <a:cs typeface="Playfair Display"/>
                <a:sym typeface="Playfair Display"/>
              </a:rPr>
              <a:t>Lorem ipsum</a:t>
            </a:r>
            <a:endParaRPr sz="1400" b="1" i="0" u="none" strike="noStrike" cap="none" dirty="0">
              <a:solidFill>
                <a:srgbClr val="000000"/>
              </a:solidFill>
              <a:latin typeface="+mn-lt"/>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mn-lt"/>
                <a:ea typeface="Playfair Display"/>
                <a:cs typeface="Playfair Display"/>
                <a:sym typeface="Playfair Display"/>
              </a:rPr>
              <a:t>Dolor</a:t>
            </a:r>
            <a:r>
              <a:rPr lang="en-GB" sz="2000" b="1" i="0" u="none" strike="noStrike" cap="none" dirty="0">
                <a:solidFill>
                  <a:srgbClr val="5A558D"/>
                </a:solidFill>
                <a:latin typeface="+mn-lt"/>
                <a:ea typeface="Playfair Display"/>
                <a:cs typeface="Playfair Display"/>
                <a:sym typeface="Playfair Display"/>
              </a:rPr>
              <a:t> sit </a:t>
            </a:r>
            <a:r>
              <a:rPr lang="en-GB" sz="2000" b="1" i="0" u="none" strike="noStrike" cap="none" dirty="0" err="1">
                <a:solidFill>
                  <a:srgbClr val="5A558D"/>
                </a:solidFill>
                <a:latin typeface="+mn-lt"/>
                <a:ea typeface="Playfair Display"/>
                <a:cs typeface="Playfair Display"/>
                <a:sym typeface="Playfair Display"/>
              </a:rPr>
              <a:t>amet</a:t>
            </a:r>
            <a:endParaRPr sz="1400" b="1" i="0" u="none" strike="noStrike" cap="none" dirty="0">
              <a:solidFill>
                <a:srgbClr val="5A558D"/>
              </a:solidFill>
              <a:latin typeface="+mn-lt"/>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a:t>
            </a:r>
            <a:endParaRPr sz="2000" b="0" i="0" u="none" strike="noStrike" cap="none" dirty="0">
              <a:solidFill>
                <a:srgbClr val="595959"/>
              </a:solidFill>
              <a:latin typeface="+mn-lt"/>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mn-lt"/>
                <a:ea typeface="Rubik"/>
                <a:cs typeface="Rubik"/>
                <a:sym typeface="Rubik"/>
              </a:rPr>
              <a:t>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pariatur</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grpSp>
        <p:nvGrpSpPr>
          <p:cNvPr id="3" name="Группа 2">
            <a:extLst>
              <a:ext uri="{FF2B5EF4-FFF2-40B4-BE49-F238E27FC236}">
                <a16:creationId xmlns:a16="http://schemas.microsoft.com/office/drawing/2014/main" id="{3E61A98E-7AA4-48B4-B833-4E78C976A76C}"/>
              </a:ext>
            </a:extLst>
          </p:cNvPr>
          <p:cNvGrpSpPr/>
          <p:nvPr/>
        </p:nvGrpSpPr>
        <p:grpSpPr>
          <a:xfrm>
            <a:off x="0" y="1030387"/>
            <a:ext cx="12299959" cy="5827613"/>
            <a:chOff x="0" y="1030387"/>
            <a:chExt cx="12299959" cy="5827613"/>
          </a:xfrm>
        </p:grpSpPr>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grpSp>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Arial"/>
                <a:ea typeface="Playfair Display"/>
              </a:rPr>
              <a:t>Lesson #</a:t>
            </a:r>
            <a:r>
              <a:rPr lang="ru-RU" sz="3600" b="1" strike="noStrike" spc="-1" dirty="0">
                <a:solidFill>
                  <a:srgbClr val="91CFB8"/>
                </a:solidFill>
                <a:latin typeface="Arial"/>
                <a:ea typeface="Playfair Display"/>
              </a:rPr>
              <a:t>28</a:t>
            </a:r>
            <a:endParaRPr lang="ru-RU" sz="3600" b="0" strike="noStrike" spc="-1" dirty="0">
              <a:latin typeface="Arial"/>
            </a:endParaRPr>
          </a:p>
        </p:txBody>
      </p:sp>
      <p:sp>
        <p:nvSpPr>
          <p:cNvPr id="11" name="TextBox 10">
            <a:extLst>
              <a:ext uri="{FF2B5EF4-FFF2-40B4-BE49-F238E27FC236}">
                <a16:creationId xmlns:a16="http://schemas.microsoft.com/office/drawing/2014/main" id="{24AD8B6B-A989-49D0-8D1F-88B20D9467DC}"/>
              </a:ext>
            </a:extLst>
          </p:cNvPr>
          <p:cNvSpPr txBox="1"/>
          <p:nvPr/>
        </p:nvSpPr>
        <p:spPr>
          <a:xfrm>
            <a:off x="205997" y="1509642"/>
            <a:ext cx="5761714" cy="1200329"/>
          </a:xfrm>
          <a:prstGeom prst="rect">
            <a:avLst/>
          </a:prstGeom>
          <a:noFill/>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ru-RU" sz="4000" b="1" i="0" u="none" strike="noStrike" cap="none" dirty="0">
                <a:solidFill>
                  <a:srgbClr val="F1B828"/>
                </a:solidFill>
                <a:latin typeface="+mj-lt"/>
                <a:ea typeface="Playfair Display"/>
                <a:cs typeface="Playfair Display"/>
                <a:sym typeface="Playfair Display"/>
              </a:rPr>
              <a:t>Типы данных </a:t>
            </a:r>
          </a:p>
          <a:p>
            <a:pPr marL="0" marR="0" lvl="0" indent="0" algn="l" rtl="0">
              <a:lnSpc>
                <a:spcPct val="90000"/>
              </a:lnSpc>
              <a:spcBef>
                <a:spcPts val="0"/>
              </a:spcBef>
              <a:spcAft>
                <a:spcPts val="0"/>
              </a:spcAft>
              <a:buClr>
                <a:schemeClr val="dk1"/>
              </a:buClr>
              <a:buSzPts val="4400"/>
              <a:buFont typeface="Calibri"/>
              <a:buNone/>
            </a:pPr>
            <a:r>
              <a:rPr lang="ru-RU" sz="4000" b="1" dirty="0">
                <a:solidFill>
                  <a:srgbClr val="F1B828"/>
                </a:solidFill>
                <a:latin typeface="+mj-lt"/>
                <a:ea typeface="Playfair Display"/>
                <a:cs typeface="Playfair Display"/>
                <a:sym typeface="Playfair Display"/>
              </a:rPr>
              <a:t>        и операторы</a:t>
            </a:r>
            <a:endParaRPr lang="en-GB" sz="4000" b="1" i="0" u="none" strike="noStrike" cap="none" dirty="0">
              <a:solidFill>
                <a:srgbClr val="F1B828"/>
              </a:solidFill>
              <a:latin typeface="+mj-lt"/>
              <a:ea typeface="Playfair Display"/>
              <a:cs typeface="Playfair Display"/>
              <a:sym typeface="Playfair Display"/>
            </a:endParaRPr>
          </a:p>
        </p:txBody>
      </p:sp>
      <p:sp>
        <p:nvSpPr>
          <p:cNvPr id="13" name="TextBox 12">
            <a:extLst>
              <a:ext uri="{FF2B5EF4-FFF2-40B4-BE49-F238E27FC236}">
                <a16:creationId xmlns:a16="http://schemas.microsoft.com/office/drawing/2014/main" id="{4722022B-2BFC-45AA-8565-FC375DCA1836}"/>
              </a:ext>
            </a:extLst>
          </p:cNvPr>
          <p:cNvSpPr txBox="1"/>
          <p:nvPr/>
        </p:nvSpPr>
        <p:spPr>
          <a:xfrm>
            <a:off x="205997" y="3576512"/>
            <a:ext cx="6378953" cy="1874872"/>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1800" dirty="0">
                <a:solidFill>
                  <a:schemeClr val="tx1">
                    <a:lumMod val="65000"/>
                    <a:lumOff val="35000"/>
                  </a:schemeClr>
                </a:solidFill>
                <a:latin typeface="+mn-lt"/>
                <a:ea typeface="Rubik"/>
                <a:cs typeface="Rubik"/>
                <a:sym typeface="Rubik"/>
              </a:rPr>
              <a:t>Lesson plan:</a:t>
            </a:r>
            <a:endParaRPr lang="ru-RU" sz="1800" dirty="0">
              <a:solidFill>
                <a:schemeClr val="tx1">
                  <a:lumMod val="65000"/>
                  <a:lumOff val="35000"/>
                </a:schemeClr>
              </a:solidFill>
              <a:latin typeface="+mn-lt"/>
              <a:ea typeface="Rubik"/>
              <a:cs typeface="Rubik"/>
              <a:sym typeface="Rubik"/>
            </a:endParaRPr>
          </a:p>
          <a:p>
            <a:pPr marL="342900" marR="0" lvl="0" indent="-342900" algn="l" rtl="0">
              <a:lnSpc>
                <a:spcPct val="120000"/>
              </a:lnSpc>
              <a:spcBef>
                <a:spcPts val="0"/>
              </a:spcBef>
              <a:spcAft>
                <a:spcPts val="0"/>
              </a:spcAft>
              <a:buClr>
                <a:srgbClr val="000000"/>
              </a:buClr>
              <a:buSzPts val="2000"/>
              <a:buFont typeface="+mj-lt"/>
              <a:buAutoNum type="arabicPeriod"/>
            </a:pPr>
            <a:r>
              <a:rPr lang="ru-RU" sz="1600" dirty="0">
                <a:solidFill>
                  <a:srgbClr val="595959"/>
                </a:solidFill>
                <a:latin typeface="+mn-lt"/>
                <a:ea typeface="Rubik"/>
                <a:cs typeface="Rubik"/>
                <a:sym typeface="Rubik"/>
              </a:rPr>
              <a:t>Какие бывают </a:t>
            </a:r>
            <a:r>
              <a:rPr lang="ru-RU" sz="1600" dirty="0">
                <a:solidFill>
                  <a:srgbClr val="595959"/>
                </a:solidFill>
                <a:latin typeface="+mn-lt"/>
                <a:ea typeface="Rubik"/>
                <a:cs typeface="Rubik"/>
                <a:sym typeface="Rubik"/>
                <a:hlinkClick r:id="rId6"/>
              </a:rPr>
              <a:t>типы данных</a:t>
            </a:r>
            <a:endParaRPr lang="ru-RU" sz="1600" dirty="0">
              <a:solidFill>
                <a:srgbClr val="595959"/>
              </a:solidFill>
              <a:latin typeface="+mn-lt"/>
              <a:ea typeface="Rubik"/>
              <a:cs typeface="Rubik"/>
              <a:sym typeface="Rubik"/>
            </a:endParaRPr>
          </a:p>
          <a:p>
            <a:pPr marL="342900" indent="-342900">
              <a:lnSpc>
                <a:spcPct val="120000"/>
              </a:lnSpc>
              <a:buSzPts val="2000"/>
              <a:buFont typeface="+mj-lt"/>
              <a:buAutoNum type="arabicPeriod"/>
            </a:pPr>
            <a:r>
              <a:rPr lang="en-US" sz="1600" dirty="0">
                <a:solidFill>
                  <a:srgbClr val="595959"/>
                </a:solidFill>
                <a:latin typeface="+mn-lt"/>
                <a:ea typeface="Rubik"/>
                <a:cs typeface="Rubik"/>
                <a:sym typeface="Rubik"/>
              </a:rPr>
              <a:t>“</a:t>
            </a:r>
            <a:r>
              <a:rPr lang="ru-RU" sz="1600" dirty="0">
                <a:solidFill>
                  <a:srgbClr val="595959"/>
                </a:solidFill>
                <a:latin typeface="+mn-lt"/>
                <a:ea typeface="Rubik"/>
                <a:cs typeface="Rubik"/>
                <a:sym typeface="Rubik"/>
              </a:rPr>
              <a:t>Преобразование типов</a:t>
            </a:r>
            <a:r>
              <a:rPr lang="en-US" sz="1600" dirty="0">
                <a:solidFill>
                  <a:srgbClr val="595959"/>
                </a:solidFill>
                <a:latin typeface="+mn-lt"/>
                <a:ea typeface="Rubik"/>
                <a:cs typeface="Rubik"/>
                <a:sym typeface="Rubik"/>
              </a:rPr>
              <a:t>”</a:t>
            </a:r>
            <a:r>
              <a:rPr lang="ru-RU" sz="1600" dirty="0">
                <a:solidFill>
                  <a:srgbClr val="595959"/>
                </a:solidFill>
                <a:latin typeface="+mn-lt"/>
                <a:ea typeface="Rubik"/>
                <a:cs typeface="Rubik"/>
                <a:sym typeface="Rubik"/>
              </a:rPr>
              <a:t> или </a:t>
            </a:r>
            <a:r>
              <a:rPr lang="en-US" sz="1600" dirty="0">
                <a:solidFill>
                  <a:srgbClr val="595959"/>
                </a:solidFill>
                <a:latin typeface="+mn-lt"/>
                <a:ea typeface="Rubik"/>
                <a:cs typeface="Rubik"/>
                <a:sym typeface="Rubik"/>
              </a:rPr>
              <a:t>“</a:t>
            </a:r>
            <a:r>
              <a:rPr lang="ru-RU" sz="1600" dirty="0">
                <a:solidFill>
                  <a:srgbClr val="595959"/>
                </a:solidFill>
                <a:latin typeface="+mn-lt"/>
                <a:ea typeface="Rubik"/>
                <a:cs typeface="Rubik"/>
                <a:sym typeface="Rubik"/>
              </a:rPr>
              <a:t>Не явное приведение типов</a:t>
            </a:r>
            <a:r>
              <a:rPr lang="en-US" sz="1600" dirty="0">
                <a:solidFill>
                  <a:srgbClr val="595959"/>
                </a:solidFill>
                <a:latin typeface="+mn-lt"/>
                <a:ea typeface="Rubik"/>
                <a:cs typeface="Rubik"/>
                <a:sym typeface="Rubik"/>
              </a:rPr>
              <a:t>”</a:t>
            </a:r>
            <a:endParaRPr lang="ru-RU" sz="1600" dirty="0">
              <a:solidFill>
                <a:srgbClr val="595959"/>
              </a:solidFill>
              <a:latin typeface="+mn-lt"/>
              <a:ea typeface="Rubik"/>
              <a:cs typeface="Rubik"/>
              <a:sym typeface="Rubik"/>
            </a:endParaRPr>
          </a:p>
          <a:p>
            <a:pPr marL="342900" marR="0" lvl="0" indent="-342900" algn="l" rtl="0">
              <a:lnSpc>
                <a:spcPct val="120000"/>
              </a:lnSpc>
              <a:spcBef>
                <a:spcPts val="0"/>
              </a:spcBef>
              <a:spcAft>
                <a:spcPts val="0"/>
              </a:spcAft>
              <a:buClr>
                <a:srgbClr val="000000"/>
              </a:buClr>
              <a:buSzPts val="2000"/>
              <a:buFont typeface="+mj-lt"/>
              <a:buAutoNum type="arabicPeriod"/>
            </a:pPr>
            <a:r>
              <a:rPr lang="ru-RU" sz="1600" dirty="0">
                <a:solidFill>
                  <a:srgbClr val="595959"/>
                </a:solidFill>
                <a:latin typeface="+mn-lt"/>
                <a:ea typeface="Rubik"/>
                <a:cs typeface="Rubik"/>
                <a:sym typeface="Rubik"/>
              </a:rPr>
              <a:t>Проблема </a:t>
            </a:r>
            <a:r>
              <a:rPr lang="ru-RU" sz="1600" dirty="0">
                <a:solidFill>
                  <a:srgbClr val="595959"/>
                </a:solidFill>
                <a:latin typeface="+mn-lt"/>
                <a:ea typeface="Rubik"/>
                <a:cs typeface="Rubik"/>
                <a:sym typeface="Rubik"/>
                <a:hlinkClick r:id="rId7"/>
              </a:rPr>
              <a:t>точности вычисления</a:t>
            </a:r>
            <a:endParaRPr lang="ru-RU" sz="1600" dirty="0">
              <a:solidFill>
                <a:srgbClr val="595959"/>
              </a:solidFill>
              <a:latin typeface="+mn-lt"/>
              <a:ea typeface="Rubik"/>
              <a:cs typeface="Rubik"/>
              <a:sym typeface="Rubik"/>
            </a:endParaRPr>
          </a:p>
          <a:p>
            <a:pPr marL="342900" marR="0" lvl="0" indent="-342900" algn="l" rtl="0">
              <a:lnSpc>
                <a:spcPct val="120000"/>
              </a:lnSpc>
              <a:spcBef>
                <a:spcPts val="0"/>
              </a:spcBef>
              <a:spcAft>
                <a:spcPts val="0"/>
              </a:spcAft>
              <a:buClr>
                <a:srgbClr val="000000"/>
              </a:buClr>
              <a:buSzPts val="2000"/>
              <a:buFont typeface="+mj-lt"/>
              <a:buAutoNum type="arabicPeriod"/>
            </a:pPr>
            <a:r>
              <a:rPr lang="ru-RU" sz="1600" dirty="0">
                <a:solidFill>
                  <a:srgbClr val="595959"/>
                </a:solidFill>
                <a:latin typeface="+mn-lt"/>
                <a:ea typeface="Rubik"/>
                <a:cs typeface="Rubik"/>
                <a:sym typeface="Rubik"/>
                <a:hlinkClick r:id="rId8"/>
              </a:rPr>
              <a:t>Операторы</a:t>
            </a:r>
            <a:r>
              <a:rPr lang="ru-RU" sz="1600" dirty="0">
                <a:solidFill>
                  <a:srgbClr val="595959"/>
                </a:solidFill>
                <a:latin typeface="+mn-lt"/>
                <a:ea typeface="Rubik"/>
                <a:cs typeface="Rubik"/>
                <a:sym typeface="Rubik"/>
              </a:rPr>
              <a:t> (</a:t>
            </a:r>
            <a:r>
              <a:rPr lang="ru-RU" sz="1600" dirty="0">
                <a:solidFill>
                  <a:srgbClr val="595959"/>
                </a:solidFill>
                <a:latin typeface="+mn-lt"/>
                <a:ea typeface="Rubik"/>
                <a:cs typeface="Rubik"/>
                <a:sym typeface="Rubik"/>
                <a:hlinkClick r:id="rId9"/>
              </a:rPr>
              <a:t>+</a:t>
            </a:r>
            <a:r>
              <a:rPr lang="ru-RU" sz="1600" dirty="0">
                <a:solidFill>
                  <a:srgbClr val="595959"/>
                </a:solidFill>
                <a:latin typeface="+mn-lt"/>
                <a:ea typeface="Rubik"/>
                <a:cs typeface="Rubik"/>
                <a:sym typeface="Rubik"/>
              </a:rPr>
              <a:t>)</a:t>
            </a:r>
            <a:endParaRPr lang="en-US" sz="1600" dirty="0">
              <a:solidFill>
                <a:srgbClr val="595959"/>
              </a:solidFill>
              <a:latin typeface="+mn-lt"/>
              <a:ea typeface="Rubik"/>
              <a:cs typeface="Rubik"/>
              <a:sym typeface="Rubik"/>
            </a:endParaRPr>
          </a:p>
          <a:p>
            <a:pPr marL="342900" indent="-342900">
              <a:lnSpc>
                <a:spcPct val="120000"/>
              </a:lnSpc>
              <a:buSzPts val="2000"/>
              <a:buFont typeface="+mj-lt"/>
              <a:buAutoNum type="arabicPeriod"/>
            </a:pPr>
            <a:r>
              <a:rPr lang="ru-RU" sz="1600" dirty="0">
                <a:solidFill>
                  <a:schemeClr val="tx1">
                    <a:lumMod val="65000"/>
                    <a:lumOff val="35000"/>
                  </a:schemeClr>
                </a:solidFill>
                <a:effectLst/>
                <a:latin typeface="+mn-lt"/>
              </a:rPr>
              <a:t>Условное </a:t>
            </a:r>
            <a:r>
              <a:rPr lang="ru-RU" sz="1600" dirty="0">
                <a:solidFill>
                  <a:schemeClr val="tx1">
                    <a:lumMod val="65000"/>
                    <a:lumOff val="35000"/>
                  </a:schemeClr>
                </a:solidFill>
                <a:latin typeface="+mn-lt"/>
              </a:rPr>
              <a:t>в</a:t>
            </a:r>
            <a:r>
              <a:rPr lang="ru-RU" sz="1600" dirty="0">
                <a:solidFill>
                  <a:schemeClr val="tx1">
                    <a:lumMod val="65000"/>
                    <a:lumOff val="35000"/>
                  </a:schemeClr>
                </a:solidFill>
                <a:effectLst/>
                <a:latin typeface="+mn-lt"/>
              </a:rPr>
              <a:t>етвление: </a:t>
            </a:r>
            <a:r>
              <a:rPr lang="en-US" sz="1600" dirty="0">
                <a:solidFill>
                  <a:schemeClr val="tx1">
                    <a:lumMod val="65000"/>
                    <a:lumOff val="35000"/>
                  </a:schemeClr>
                </a:solidFill>
                <a:effectLst/>
                <a:latin typeface="+mn-lt"/>
                <a:hlinkClick r:id="rId10"/>
              </a:rPr>
              <a:t>?</a:t>
            </a:r>
            <a:r>
              <a:rPr lang="ru-RU" sz="1600" dirty="0">
                <a:solidFill>
                  <a:schemeClr val="tx1">
                    <a:lumMod val="65000"/>
                    <a:lumOff val="35000"/>
                  </a:schemeClr>
                </a:solidFill>
                <a:latin typeface="+mn-lt"/>
              </a:rPr>
              <a:t>, </a:t>
            </a:r>
            <a:r>
              <a:rPr lang="en-US" sz="1600" dirty="0">
                <a:solidFill>
                  <a:schemeClr val="tx1">
                    <a:lumMod val="65000"/>
                    <a:lumOff val="35000"/>
                  </a:schemeClr>
                </a:solidFill>
                <a:effectLst/>
                <a:latin typeface="+mn-lt"/>
                <a:hlinkClick r:id="rId11"/>
              </a:rPr>
              <a:t>if</a:t>
            </a:r>
            <a:r>
              <a:rPr lang="ru-RU" sz="1600" dirty="0">
                <a:solidFill>
                  <a:schemeClr val="tx1">
                    <a:lumMod val="65000"/>
                    <a:lumOff val="35000"/>
                  </a:schemeClr>
                </a:solidFill>
                <a:effectLst/>
                <a:latin typeface="+mn-lt"/>
              </a:rPr>
              <a:t>, </a:t>
            </a:r>
            <a:r>
              <a:rPr lang="en-US" sz="1600" i="0" dirty="0">
                <a:solidFill>
                  <a:schemeClr val="tx1">
                    <a:lumMod val="65000"/>
                    <a:lumOff val="35000"/>
                  </a:schemeClr>
                </a:solidFill>
                <a:effectLst/>
                <a:latin typeface="+mn-lt"/>
                <a:hlinkClick r:id="rId12"/>
              </a:rPr>
              <a:t>switch</a:t>
            </a:r>
            <a:endParaRPr lang="en-US" sz="1600" dirty="0">
              <a:solidFill>
                <a:schemeClr val="tx1">
                  <a:lumMod val="65000"/>
                  <a:lumOff val="35000"/>
                </a:schemeClr>
              </a:solidFill>
              <a:effectLst/>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mn-lt"/>
                <a:ea typeface="Playfair Display"/>
                <a:cs typeface="Playfair Display"/>
                <a:sym typeface="Playfair Display"/>
              </a:rPr>
              <a:t>Title Lorem ipsum</a:t>
            </a:r>
            <a:endParaRPr sz="4000" b="1" i="0" u="none" strike="noStrike" cap="none" dirty="0">
              <a:solidFill>
                <a:srgbClr val="595959"/>
              </a:solidFill>
              <a:latin typeface="+mn-lt"/>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mn-lt"/>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mn-lt"/>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Ut </a:t>
            </a:r>
            <a:r>
              <a:rPr lang="en-GB" sz="1400" b="0" i="0" u="none" strike="noStrike" cap="none" dirty="0" err="1">
                <a:solidFill>
                  <a:srgbClr val="595959"/>
                </a:solidFill>
                <a:latin typeface="+mn-lt"/>
                <a:ea typeface="Rubik"/>
                <a:cs typeface="Rubik"/>
                <a:sym typeface="Rubik"/>
              </a:rPr>
              <a:t>enim</a:t>
            </a:r>
            <a:r>
              <a:rPr lang="en-GB" sz="1400" b="0" i="0" u="none" strike="noStrike" cap="none" dirty="0">
                <a:solidFill>
                  <a:srgbClr val="595959"/>
                </a:solidFill>
                <a:latin typeface="+mn-lt"/>
                <a:ea typeface="Rubik"/>
                <a:cs typeface="Rubik"/>
                <a:sym typeface="Rubik"/>
              </a:rPr>
              <a:t> ad minim </a:t>
            </a:r>
            <a:r>
              <a:rPr lang="en-GB" sz="1400" b="0" i="0" u="none" strike="noStrike" cap="none" dirty="0" err="1">
                <a:solidFill>
                  <a:srgbClr val="595959"/>
                </a:solidFill>
                <a:latin typeface="+mn-lt"/>
                <a:ea typeface="Rubik"/>
                <a:cs typeface="Rubik"/>
                <a:sym typeface="Rubik"/>
              </a:rPr>
              <a:t>veniam</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quis</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nostrud</a:t>
            </a:r>
            <a:r>
              <a:rPr lang="en-GB" sz="1400" b="0" i="0" u="none" strike="noStrike" cap="none" dirty="0">
                <a:solidFill>
                  <a:srgbClr val="595959"/>
                </a:solidFill>
                <a:latin typeface="+mn-lt"/>
                <a:ea typeface="Rubik"/>
                <a:cs typeface="Rubik"/>
                <a:sym typeface="Rubik"/>
              </a:rPr>
              <a:t> exercitation </a:t>
            </a:r>
            <a:r>
              <a:rPr lang="en-GB" sz="1400" b="0" i="0" u="none" strike="noStrike" cap="none" dirty="0" err="1">
                <a:solidFill>
                  <a:srgbClr val="595959"/>
                </a:solidFill>
                <a:latin typeface="+mn-lt"/>
                <a:ea typeface="Rubik"/>
                <a:cs typeface="Rubik"/>
                <a:sym typeface="Rubik"/>
              </a:rPr>
              <a:t>ullamco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laboris</a:t>
            </a:r>
            <a:r>
              <a:rPr lang="en-GB" sz="1400" b="0" i="0" u="none" strike="noStrike" cap="none" dirty="0">
                <a:solidFill>
                  <a:srgbClr val="595959"/>
                </a:solidFill>
                <a:latin typeface="+mn-lt"/>
                <a:ea typeface="Rubik"/>
                <a:cs typeface="Rubik"/>
                <a:sym typeface="Rubik"/>
              </a:rPr>
              <a:t> nisi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aliquip</a:t>
            </a:r>
            <a:r>
              <a:rPr lang="en-GB" sz="1400" b="0" i="0" u="none" strike="noStrike" cap="none" dirty="0">
                <a:solidFill>
                  <a:srgbClr val="595959"/>
                </a:solidFill>
                <a:latin typeface="+mn-lt"/>
                <a:ea typeface="Rubik"/>
                <a:cs typeface="Rubik"/>
                <a:sym typeface="Rubik"/>
              </a:rPr>
              <a:t> ex </a:t>
            </a:r>
            <a:r>
              <a:rPr lang="en-GB" sz="1400" b="0" i="0" u="none" strike="noStrike" cap="none" dirty="0" err="1">
                <a:solidFill>
                  <a:srgbClr val="595959"/>
                </a:solidFill>
                <a:latin typeface="+mn-lt"/>
                <a:ea typeface="Rubik"/>
                <a:cs typeface="Rubik"/>
                <a:sym typeface="Rubik"/>
              </a:rPr>
              <a:t>ea</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commodo</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consequat</a:t>
            </a:r>
            <a:endParaRPr sz="1400" b="0" i="0" u="none" strike="noStrike" cap="none" dirty="0">
              <a:solidFill>
                <a:srgbClr val="595959"/>
              </a:solidFill>
              <a:latin typeface="+mn-lt"/>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mn-lt"/>
                <a:ea typeface="Playfair Display"/>
                <a:cs typeface="Playfair Display"/>
                <a:sym typeface="Playfair Display"/>
              </a:rPr>
              <a:t>Lorem ipsum</a:t>
            </a:r>
            <a:endParaRPr sz="2000" b="1" i="0" u="none" strike="noStrike" cap="none">
              <a:solidFill>
                <a:srgbClr val="E25A88"/>
              </a:solidFill>
              <a:latin typeface="+mn-lt"/>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mn-lt"/>
                <a:ea typeface="Playfair Display"/>
                <a:cs typeface="Playfair Display"/>
                <a:sym typeface="Playfair Display"/>
              </a:rPr>
              <a:t>Lorem ipsum</a:t>
            </a:r>
            <a:endParaRPr sz="2000" b="1" i="0" u="none" strike="noStrike" cap="none" dirty="0">
              <a:solidFill>
                <a:srgbClr val="5A558D"/>
              </a:solidFill>
              <a:latin typeface="+mn-lt"/>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mn-lt"/>
                <a:ea typeface="Rubik"/>
                <a:cs typeface="Rubik"/>
                <a:sym typeface="Rubik"/>
              </a:rPr>
              <a:t>Lorem ipsum </a:t>
            </a:r>
            <a:r>
              <a:rPr lang="en-GB" sz="1400" b="0" i="0" u="none" strike="noStrike" cap="none" dirty="0" err="1">
                <a:solidFill>
                  <a:srgbClr val="595959"/>
                </a:solidFill>
                <a:latin typeface="+mn-lt"/>
                <a:ea typeface="Rubik"/>
                <a:cs typeface="Rubik"/>
                <a:sym typeface="Rubik"/>
              </a:rPr>
              <a:t>dolor</a:t>
            </a:r>
            <a:r>
              <a:rPr lang="en-GB" sz="1400" b="0" i="0" u="none" strike="noStrike" cap="none" dirty="0">
                <a:solidFill>
                  <a:srgbClr val="595959"/>
                </a:solidFill>
                <a:latin typeface="+mn-lt"/>
                <a:ea typeface="Rubik"/>
                <a:cs typeface="Rubik"/>
                <a:sym typeface="Rubik"/>
              </a:rPr>
              <a:t> sit </a:t>
            </a:r>
            <a:r>
              <a:rPr lang="en-GB" sz="1400" b="0" i="0" u="none" strike="noStrike" cap="none" dirty="0" err="1">
                <a:solidFill>
                  <a:srgbClr val="595959"/>
                </a:solidFill>
                <a:latin typeface="+mn-lt"/>
                <a:ea typeface="Rubik"/>
                <a:cs typeface="Rubik"/>
                <a:sym typeface="Rubik"/>
              </a:rPr>
              <a:t>amet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consectetur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adipiscing</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elit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sed</a:t>
            </a:r>
            <a:r>
              <a:rPr lang="en-GB" sz="1400" b="0" i="0" u="none" strike="noStrike" cap="none" dirty="0">
                <a:solidFill>
                  <a:srgbClr val="595959"/>
                </a:solidFill>
                <a:latin typeface="+mn-lt"/>
                <a:ea typeface="Rubik"/>
                <a:cs typeface="Rubik"/>
                <a:sym typeface="Rubik"/>
              </a:rPr>
              <a:t> do </a:t>
            </a:r>
            <a:r>
              <a:rPr lang="en-GB" sz="1400" b="0" i="0" u="none" strike="noStrike" cap="none" dirty="0" err="1">
                <a:solidFill>
                  <a:srgbClr val="595959"/>
                </a:solidFill>
                <a:latin typeface="+mn-lt"/>
                <a:ea typeface="Rubik"/>
                <a:cs typeface="Rubik"/>
                <a:sym typeface="Rubik"/>
              </a:rPr>
              <a:t>eiusmod</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tempor</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incididunt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ut</a:t>
            </a:r>
            <a:r>
              <a:rPr lang="en-GB" sz="1400" b="0" i="0" u="none" strike="noStrike" cap="none" dirty="0">
                <a:solidFill>
                  <a:srgbClr val="595959"/>
                </a:solidFill>
                <a:latin typeface="+mn-lt"/>
                <a:ea typeface="Rubik"/>
                <a:cs typeface="Rubik"/>
                <a:sym typeface="Rubik"/>
              </a:rPr>
              <a:t> </a:t>
            </a:r>
            <a:r>
              <a:rPr lang="en-GB" sz="1400" b="0" i="0" u="none" strike="noStrike" cap="none" dirty="0" err="1">
                <a:solidFill>
                  <a:srgbClr val="595959"/>
                </a:solidFill>
                <a:latin typeface="+mn-lt"/>
                <a:ea typeface="Rubik"/>
                <a:cs typeface="Rubik"/>
                <a:sym typeface="Rubik"/>
              </a:rPr>
              <a:t>labore</a:t>
            </a:r>
            <a:r>
              <a:rPr lang="en-GB" sz="1400" b="0" i="0" u="none" strike="noStrike" cap="none" dirty="0">
                <a:solidFill>
                  <a:srgbClr val="595959"/>
                </a:solidFill>
                <a:latin typeface="+mn-lt"/>
                <a:ea typeface="Rubik"/>
                <a:cs typeface="Rubik"/>
                <a:sym typeface="Rubik"/>
              </a:rPr>
              <a:t> et dolore magna </a:t>
            </a:r>
            <a:r>
              <a:rPr lang="en-GB" sz="1400" b="0" i="0" u="none" strike="noStrike" cap="none" dirty="0" err="1">
                <a:solidFill>
                  <a:srgbClr val="595959"/>
                </a:solidFill>
                <a:latin typeface="+mn-lt"/>
                <a:ea typeface="Rubik"/>
                <a:cs typeface="Rubik"/>
                <a:sym typeface="Rubik"/>
              </a:rPr>
              <a:t>aliqua</a:t>
            </a:r>
            <a:r>
              <a:rPr lang="en-GB" sz="14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mn-lt"/>
              <a:ea typeface="Arial"/>
              <a:cs typeface="Arial"/>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mn-lt"/>
                <a:ea typeface="Playfair Display"/>
                <a:cs typeface="Playfair Display"/>
                <a:sym typeface="Playfair Display"/>
              </a:rPr>
              <a:t>Dolor sit amet</a:t>
            </a:r>
            <a:endParaRPr sz="2000" b="1" i="0" u="none" strike="noStrike" cap="none">
              <a:solidFill>
                <a:srgbClr val="FF6D54"/>
              </a:solidFill>
              <a:latin typeface="+mn-lt"/>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43744" y="917104"/>
            <a:ext cx="1174950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 </a:t>
            </a:r>
            <a:endParaRPr sz="1400" b="0" i="0" u="none" strike="noStrike" cap="none">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mn-lt"/>
                <a:ea typeface="Rubik"/>
                <a:cs typeface="Rubik"/>
                <a:sym typeface="Rubik"/>
              </a:rPr>
              <a:t>Duis aute irure dolor in reprehenderit in voluptate velit esse cillum dolore eu fugiat nulla. </a:t>
            </a:r>
            <a:endParaRPr sz="2000" b="0" i="0" u="none" strike="noStrike" cap="none">
              <a:solidFill>
                <a:srgbClr val="595959"/>
              </a:solidFill>
              <a:latin typeface="+mn-lt"/>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Lorem ipsum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sit </a:t>
            </a:r>
            <a:r>
              <a:rPr lang="en-GB" sz="2000" b="0" i="0" u="none" strike="noStrike" cap="none" dirty="0" err="1">
                <a:solidFill>
                  <a:srgbClr val="595959"/>
                </a:solidFill>
                <a:latin typeface="+mn-lt"/>
                <a:ea typeface="Rubik"/>
                <a:cs typeface="Rubik"/>
                <a:sym typeface="Rubik"/>
              </a:rPr>
              <a:t>amet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consectetur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adipiscing</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sed</a:t>
            </a:r>
            <a:r>
              <a:rPr lang="en-GB" sz="2000" b="0" i="0" u="none" strike="noStrike" cap="none" dirty="0">
                <a:solidFill>
                  <a:srgbClr val="595959"/>
                </a:solidFill>
                <a:latin typeface="+mn-lt"/>
                <a:ea typeface="Rubik"/>
                <a:cs typeface="Rubik"/>
                <a:sym typeface="Rubik"/>
              </a:rPr>
              <a:t> do </a:t>
            </a:r>
            <a:r>
              <a:rPr lang="en-GB" sz="2000" b="0" i="0" u="none" strike="noStrike" cap="none" dirty="0" err="1">
                <a:solidFill>
                  <a:srgbClr val="595959"/>
                </a:solidFill>
                <a:latin typeface="+mn-lt"/>
                <a:ea typeface="Rubik"/>
                <a:cs typeface="Rubik"/>
                <a:sym typeface="Rubik"/>
              </a:rPr>
              <a:t>eiusmod</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tempor</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incididunt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labore</a:t>
            </a:r>
            <a:r>
              <a:rPr lang="en-GB" sz="2000" b="0" i="0" u="none" strike="noStrike" cap="none" dirty="0">
                <a:solidFill>
                  <a:srgbClr val="595959"/>
                </a:solidFill>
                <a:latin typeface="+mn-lt"/>
                <a:ea typeface="Rubik"/>
                <a:cs typeface="Rubik"/>
                <a:sym typeface="Rubik"/>
              </a:rPr>
              <a:t> et dolore magna </a:t>
            </a:r>
            <a:r>
              <a:rPr lang="en-GB" sz="2000" b="0" i="0" u="none" strike="noStrike" cap="none" dirty="0" err="1">
                <a:solidFill>
                  <a:srgbClr val="595959"/>
                </a:solidFill>
                <a:latin typeface="+mn-lt"/>
                <a:ea typeface="Rubik"/>
                <a:cs typeface="Rubik"/>
                <a:sym typeface="Rubik"/>
              </a:rPr>
              <a:t>aliqua</a:t>
            </a:r>
            <a:r>
              <a:rPr lang="en-GB" sz="2000" b="0" i="0" u="none" strike="noStrike" cap="none" dirty="0">
                <a:solidFill>
                  <a:srgbClr val="595959"/>
                </a:solidFill>
                <a:latin typeface="+mn-lt"/>
                <a:ea typeface="Rubik"/>
                <a:cs typeface="Rubik"/>
                <a:sym typeface="Rubik"/>
              </a:rPr>
              <a:t>. Ut </a:t>
            </a:r>
            <a:r>
              <a:rPr lang="en-GB" sz="2000" b="0" i="0" u="none" strike="noStrike" cap="none" dirty="0" err="1">
                <a:solidFill>
                  <a:srgbClr val="595959"/>
                </a:solidFill>
                <a:latin typeface="+mn-lt"/>
                <a:ea typeface="Rubik"/>
                <a:cs typeface="Rubik"/>
                <a:sym typeface="Rubik"/>
              </a:rPr>
              <a:t>enim</a:t>
            </a:r>
            <a:r>
              <a:rPr lang="en-GB" sz="2000" b="0" i="0" u="none" strike="noStrike" cap="none" dirty="0">
                <a:solidFill>
                  <a:srgbClr val="595959"/>
                </a:solidFill>
                <a:latin typeface="+mn-lt"/>
                <a:ea typeface="Rubik"/>
                <a:cs typeface="Rubik"/>
                <a:sym typeface="Rubik"/>
              </a:rPr>
              <a:t> ad minim </a:t>
            </a:r>
            <a:r>
              <a:rPr lang="en-GB" sz="2000" b="0" i="0" u="none" strike="noStrike" cap="none" dirty="0" err="1">
                <a:solidFill>
                  <a:srgbClr val="595959"/>
                </a:solidFill>
                <a:latin typeface="+mn-lt"/>
                <a:ea typeface="Rubik"/>
                <a:cs typeface="Rubik"/>
                <a:sym typeface="Rubik"/>
              </a:rPr>
              <a:t>veniam</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quis</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nostrud</a:t>
            </a:r>
            <a:r>
              <a:rPr lang="en-GB" sz="2000" b="0" i="0" u="none" strike="noStrike" cap="none" dirty="0">
                <a:solidFill>
                  <a:srgbClr val="595959"/>
                </a:solidFill>
                <a:latin typeface="+mn-lt"/>
                <a:ea typeface="Rubik"/>
                <a:cs typeface="Rubik"/>
                <a:sym typeface="Rubik"/>
              </a:rPr>
              <a:t> exercitation </a:t>
            </a:r>
            <a:r>
              <a:rPr lang="en-GB" sz="2000" b="0" i="0" u="none" strike="noStrike" cap="none" dirty="0" err="1">
                <a:solidFill>
                  <a:srgbClr val="595959"/>
                </a:solidFill>
                <a:latin typeface="+mn-lt"/>
                <a:ea typeface="Rubik"/>
                <a:cs typeface="Rubik"/>
                <a:sym typeface="Rubik"/>
              </a:rPr>
              <a:t>ullamco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laboris</a:t>
            </a:r>
            <a:r>
              <a:rPr lang="en-GB" sz="2000" b="0" i="0" u="none" strike="noStrike" cap="none" dirty="0">
                <a:solidFill>
                  <a:srgbClr val="595959"/>
                </a:solidFill>
                <a:latin typeface="+mn-lt"/>
                <a:ea typeface="Rubik"/>
                <a:cs typeface="Rubik"/>
                <a:sym typeface="Rubik"/>
              </a:rPr>
              <a:t> nisi </a:t>
            </a:r>
            <a:r>
              <a:rPr lang="en-GB" sz="2000" b="0" i="0" u="none" strike="noStrike" cap="none" dirty="0" err="1">
                <a:solidFill>
                  <a:srgbClr val="595959"/>
                </a:solidFill>
                <a:latin typeface="+mn-lt"/>
                <a:ea typeface="Rubik"/>
                <a:cs typeface="Rubik"/>
                <a:sym typeface="Rubik"/>
              </a:rPr>
              <a:t>ut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aliquip</a:t>
            </a:r>
            <a:r>
              <a:rPr lang="en-GB" sz="2000" b="0" i="0" u="none" strike="noStrike" cap="none" dirty="0">
                <a:solidFill>
                  <a:srgbClr val="595959"/>
                </a:solidFill>
                <a:latin typeface="+mn-lt"/>
                <a:ea typeface="Rubik"/>
                <a:cs typeface="Rubik"/>
                <a:sym typeface="Rubik"/>
              </a:rPr>
              <a:t> ex </a:t>
            </a:r>
            <a:r>
              <a:rPr lang="en-GB" sz="2000" b="0" i="0" u="none" strike="noStrike" cap="none" dirty="0" err="1">
                <a:solidFill>
                  <a:srgbClr val="595959"/>
                </a:solidFill>
                <a:latin typeface="+mn-lt"/>
                <a:ea typeface="Rubik"/>
                <a:cs typeface="Rubik"/>
                <a:sym typeface="Rubik"/>
              </a:rPr>
              <a:t>ea</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commodo</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consequat</a:t>
            </a:r>
            <a:r>
              <a:rPr lang="en-GB" sz="2000" b="0" i="0" u="none" strike="noStrike" cap="none" dirty="0">
                <a:solidFill>
                  <a:srgbClr val="595959"/>
                </a:solidFill>
                <a:latin typeface="+mn-lt"/>
                <a:ea typeface="Rubik"/>
                <a:cs typeface="Rubik"/>
                <a:sym typeface="Rubik"/>
              </a:rPr>
              <a:t>.</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mn-lt"/>
                <a:ea typeface="Rubik"/>
                <a:cs typeface="Rubik"/>
                <a:sym typeface="Rubik"/>
              </a:rPr>
              <a:t>Duis </a:t>
            </a:r>
            <a:r>
              <a:rPr lang="en-GB" sz="2000" b="0" i="0" u="none" strike="noStrike" cap="none" dirty="0" err="1">
                <a:solidFill>
                  <a:srgbClr val="595959"/>
                </a:solidFill>
                <a:latin typeface="+mn-lt"/>
                <a:ea typeface="Rubik"/>
                <a:cs typeface="Rubik"/>
                <a:sym typeface="Rubik"/>
              </a:rPr>
              <a:t>aute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irure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reprehenderit</a:t>
            </a:r>
            <a:r>
              <a:rPr lang="en-GB" sz="2000" b="0" i="0" u="none" strike="noStrike" cap="none" dirty="0">
                <a:solidFill>
                  <a:srgbClr val="595959"/>
                </a:solidFill>
                <a:latin typeface="+mn-lt"/>
                <a:ea typeface="Rubik"/>
                <a:cs typeface="Rubik"/>
                <a:sym typeface="Rubik"/>
              </a:rPr>
              <a:t> in </a:t>
            </a:r>
            <a:r>
              <a:rPr lang="en-GB" sz="2000" b="0" i="0" u="none" strike="noStrike" cap="none" dirty="0" err="1">
                <a:solidFill>
                  <a:srgbClr val="595959"/>
                </a:solidFill>
                <a:latin typeface="+mn-lt"/>
                <a:ea typeface="Rubik"/>
                <a:cs typeface="Rubik"/>
                <a:sym typeface="Rubik"/>
              </a:rPr>
              <a:t>voluptate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velit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esse</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cillum</a:t>
            </a:r>
            <a:r>
              <a:rPr lang="en-GB" sz="2000" b="0" i="0" u="none" strike="noStrike" cap="none" dirty="0">
                <a:solidFill>
                  <a:srgbClr val="595959"/>
                </a:solidFill>
                <a:latin typeface="+mn-lt"/>
                <a:ea typeface="Rubik"/>
                <a:cs typeface="Rubik"/>
                <a:sym typeface="Rubik"/>
              </a:rPr>
              <a:t> dolore </a:t>
            </a:r>
            <a:r>
              <a:rPr lang="en-GB" sz="2000" b="0" i="0" u="none" strike="noStrike" cap="none" dirty="0" err="1">
                <a:solidFill>
                  <a:srgbClr val="595959"/>
                </a:solidFill>
                <a:latin typeface="+mn-lt"/>
                <a:ea typeface="Rubik"/>
                <a:cs typeface="Rubik"/>
                <a:sym typeface="Rubik"/>
              </a:rPr>
              <a:t>eu</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fugiat</a:t>
            </a:r>
            <a:r>
              <a:rPr lang="en-GB" sz="2000" b="0" i="0" u="none" strike="noStrike" cap="none" dirty="0">
                <a:solidFill>
                  <a:srgbClr val="595959"/>
                </a:solidFill>
                <a:latin typeface="+mn-lt"/>
                <a:ea typeface="Rubik"/>
                <a:cs typeface="Rubik"/>
                <a:sym typeface="Rubik"/>
              </a:rPr>
              <a:t> </a:t>
            </a:r>
            <a:r>
              <a:rPr lang="en-GB" sz="2000" b="0" i="0" u="none" strike="noStrike" cap="none" dirty="0" err="1">
                <a:solidFill>
                  <a:srgbClr val="595959"/>
                </a:solidFill>
                <a:latin typeface="+mn-lt"/>
                <a:ea typeface="Rubik"/>
                <a:cs typeface="Rubik"/>
                <a:sym typeface="Rubik"/>
              </a:rPr>
              <a:t>nulla</a:t>
            </a:r>
            <a:r>
              <a:rPr lang="en-GB" sz="2000" b="0" i="0" u="none" strike="noStrike" cap="none" dirty="0">
                <a:solidFill>
                  <a:srgbClr val="595959"/>
                </a:solidFill>
                <a:latin typeface="+mn-lt"/>
                <a:ea typeface="Rubik"/>
                <a:cs typeface="Rubik"/>
                <a:sym typeface="Rubik"/>
              </a:rPr>
              <a:t>. </a:t>
            </a:r>
            <a:endParaRPr sz="2000" b="0" i="0" u="none" strike="noStrike" cap="none" dirty="0">
              <a:solidFill>
                <a:srgbClr val="595959"/>
              </a:solidFill>
              <a:latin typeface="+mn-lt"/>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mn-lt"/>
                <a:ea typeface="Playfair Display"/>
                <a:cs typeface="Playfair Display"/>
                <a:sym typeface="Playfair Display"/>
              </a:rPr>
              <a:t>Title</a:t>
            </a:r>
            <a:endParaRPr sz="1400" b="0" i="0" u="none" strike="noStrike" cap="none" dirty="0">
              <a:solidFill>
                <a:srgbClr val="000000"/>
              </a:solidFill>
              <a:latin typeface="+mn-lt"/>
              <a:ea typeface="Arial"/>
              <a:cs typeface="Arial"/>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0" y="253734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
        <p:nvSpPr>
          <p:cNvPr id="8" name="TextBox 7">
            <a:extLst>
              <a:ext uri="{FF2B5EF4-FFF2-40B4-BE49-F238E27FC236}">
                <a16:creationId xmlns:a16="http://schemas.microsoft.com/office/drawing/2014/main" id="{C2352856-8868-4CD2-B0FC-BDD0B2B3FD1E}"/>
              </a:ext>
            </a:extLst>
          </p:cNvPr>
          <p:cNvSpPr txBox="1"/>
          <p:nvPr/>
        </p:nvSpPr>
        <p:spPr>
          <a:xfrm>
            <a:off x="155848" y="2668804"/>
            <a:ext cx="10273480" cy="3416833"/>
          </a:xfrm>
          <a:prstGeom prst="rect">
            <a:avLst/>
          </a:prstGeom>
          <a:noFill/>
        </p:spPr>
        <p:txBody>
          <a:bodyPr wrap="square">
            <a:spAutoFit/>
          </a:bodyPr>
          <a:lstStyle/>
          <a:p>
            <a:pPr marL="336550" indent="-285750">
              <a:lnSpc>
                <a:spcPct val="150000"/>
              </a:lnSpc>
              <a:buFont typeface="Wingdings" panose="05000000000000000000" pitchFamily="2" charset="2"/>
              <a:buChar char="v"/>
            </a:pPr>
            <a:r>
              <a:rPr lang="en-US" sz="1600" dirty="0">
                <a:solidFill>
                  <a:schemeClr val="tx1"/>
                </a:solidFill>
                <a:latin typeface="+mn-lt"/>
                <a:hlinkClick r:id="rId4"/>
              </a:rPr>
              <a:t>String</a:t>
            </a:r>
            <a:r>
              <a:rPr lang="en-US" sz="1600" dirty="0">
                <a:solidFill>
                  <a:schemeClr val="tx1"/>
                </a:solidFill>
                <a:latin typeface="+mn-lt"/>
              </a:rPr>
              <a:t> </a:t>
            </a:r>
            <a:r>
              <a:rPr lang="ru-RU" sz="1600" dirty="0">
                <a:solidFill>
                  <a:schemeClr val="tx1"/>
                </a:solidFill>
                <a:latin typeface="+mn-lt"/>
              </a:rPr>
              <a:t>= </a:t>
            </a:r>
            <a:r>
              <a:rPr lang="en-US" sz="1800" b="1" dirty="0">
                <a:solidFill>
                  <a:srgbClr val="C00000"/>
                </a:solidFill>
                <a:latin typeface="+mn-lt"/>
              </a:rPr>
              <a:t>“</a:t>
            </a:r>
            <a:r>
              <a:rPr lang="en-US" sz="1600" dirty="0">
                <a:solidFill>
                  <a:schemeClr val="tx1"/>
                </a:solidFill>
                <a:latin typeface="+mn-lt"/>
              </a:rPr>
              <a:t>text</a:t>
            </a:r>
            <a:r>
              <a:rPr lang="en-US" sz="1800" b="1" dirty="0">
                <a:solidFill>
                  <a:srgbClr val="C00000"/>
                </a:solidFill>
                <a:latin typeface="+mn-lt"/>
              </a:rPr>
              <a:t>”</a:t>
            </a:r>
            <a:r>
              <a:rPr lang="en-US" sz="1600" dirty="0">
                <a:solidFill>
                  <a:schemeClr val="tx1"/>
                </a:solidFill>
                <a:latin typeface="+mn-lt"/>
              </a:rPr>
              <a:t>, </a:t>
            </a:r>
            <a:r>
              <a:rPr lang="en-US" sz="1800" b="1" dirty="0">
                <a:solidFill>
                  <a:srgbClr val="C00000"/>
                </a:solidFill>
                <a:latin typeface="+mn-lt"/>
              </a:rPr>
              <a:t>‘</a:t>
            </a:r>
            <a:r>
              <a:rPr lang="en-US" sz="1600" dirty="0">
                <a:solidFill>
                  <a:schemeClr val="tx1"/>
                </a:solidFill>
                <a:latin typeface="+mn-lt"/>
              </a:rPr>
              <a:t>text</a:t>
            </a:r>
            <a:r>
              <a:rPr lang="en-US" sz="1800" b="1" dirty="0">
                <a:solidFill>
                  <a:srgbClr val="C00000"/>
                </a:solidFill>
                <a:latin typeface="+mn-lt"/>
              </a:rPr>
              <a:t>’</a:t>
            </a:r>
            <a:r>
              <a:rPr lang="en-US" sz="1600" dirty="0">
                <a:solidFill>
                  <a:schemeClr val="tx1"/>
                </a:solidFill>
                <a:latin typeface="+mn-lt"/>
              </a:rPr>
              <a:t>, </a:t>
            </a:r>
            <a:r>
              <a:rPr lang="en-US" sz="1800" dirty="0">
                <a:solidFill>
                  <a:srgbClr val="C00000"/>
                </a:solidFill>
                <a:latin typeface="+mn-lt"/>
              </a:rPr>
              <a:t>`</a:t>
            </a:r>
            <a:r>
              <a:rPr lang="ru-RU" sz="1600" dirty="0">
                <a:solidFill>
                  <a:schemeClr val="tx1"/>
                </a:solidFill>
                <a:latin typeface="+mn-lt"/>
              </a:rPr>
              <a:t>интерполяция</a:t>
            </a:r>
            <a:r>
              <a:rPr lang="en-US" sz="1600" dirty="0">
                <a:solidFill>
                  <a:schemeClr val="tx1"/>
                </a:solidFill>
                <a:latin typeface="+mn-lt"/>
              </a:rPr>
              <a:t> </a:t>
            </a:r>
            <a:r>
              <a:rPr lang="en-US" sz="1600" dirty="0">
                <a:solidFill>
                  <a:srgbClr val="FF0000"/>
                </a:solidFill>
                <a:latin typeface="+mn-lt"/>
              </a:rPr>
              <a:t>${</a:t>
            </a:r>
            <a:r>
              <a:rPr lang="en-US" sz="1600" dirty="0">
                <a:solidFill>
                  <a:schemeClr val="tx1"/>
                </a:solidFill>
                <a:latin typeface="+mn-lt"/>
              </a:rPr>
              <a:t>var</a:t>
            </a:r>
            <a:r>
              <a:rPr lang="en-US" sz="1600" dirty="0">
                <a:solidFill>
                  <a:srgbClr val="FF0000"/>
                </a:solidFill>
                <a:latin typeface="+mn-lt"/>
              </a:rPr>
              <a:t>}</a:t>
            </a:r>
            <a:r>
              <a:rPr lang="en-US" sz="1800" b="1" dirty="0">
                <a:solidFill>
                  <a:srgbClr val="C00000"/>
                </a:solidFill>
                <a:latin typeface="+mn-lt"/>
              </a:rPr>
              <a:t>`</a:t>
            </a:r>
            <a:r>
              <a:rPr lang="ru-RU" sz="1600" dirty="0">
                <a:solidFill>
                  <a:schemeClr val="tx1"/>
                </a:solidFill>
                <a:latin typeface="+mn-lt"/>
              </a:rPr>
              <a:t>.</a:t>
            </a:r>
          </a:p>
          <a:p>
            <a:pPr marL="336550" indent="-285750">
              <a:lnSpc>
                <a:spcPct val="300000"/>
              </a:lnSpc>
              <a:buFont typeface="Wingdings" panose="05000000000000000000" pitchFamily="2" charset="2"/>
              <a:buChar char="v"/>
            </a:pPr>
            <a:r>
              <a:rPr lang="en-US" sz="1600" dirty="0">
                <a:solidFill>
                  <a:schemeClr val="tx1"/>
                </a:solidFill>
                <a:latin typeface="+mn-lt"/>
                <a:hlinkClick r:id="rId5"/>
              </a:rPr>
              <a:t>Number</a:t>
            </a:r>
            <a:r>
              <a:rPr lang="en-US" sz="1600" dirty="0">
                <a:solidFill>
                  <a:schemeClr val="tx1"/>
                </a:solidFill>
                <a:latin typeface="+mn-lt"/>
              </a:rPr>
              <a:t> = </a:t>
            </a:r>
            <a:r>
              <a:rPr lang="en-US" sz="1600" dirty="0">
                <a:solidFill>
                  <a:srgbClr val="C00000"/>
                </a:solidFill>
                <a:latin typeface="+mn-lt"/>
              </a:rPr>
              <a:t>0</a:t>
            </a:r>
            <a:r>
              <a:rPr lang="en-US" sz="1600" dirty="0">
                <a:solidFill>
                  <a:schemeClr val="tx1"/>
                </a:solidFill>
                <a:latin typeface="+mn-lt"/>
              </a:rPr>
              <a:t>; </a:t>
            </a:r>
            <a:r>
              <a:rPr lang="en-US" sz="1600" dirty="0">
                <a:solidFill>
                  <a:srgbClr val="C00000"/>
                </a:solidFill>
                <a:latin typeface="+mn-lt"/>
              </a:rPr>
              <a:t>1</a:t>
            </a:r>
            <a:r>
              <a:rPr lang="en-US" sz="1600" dirty="0">
                <a:solidFill>
                  <a:schemeClr val="tx1"/>
                </a:solidFill>
                <a:latin typeface="+mn-lt"/>
              </a:rPr>
              <a:t>; </a:t>
            </a:r>
            <a:r>
              <a:rPr lang="en-US" sz="1600" dirty="0">
                <a:solidFill>
                  <a:srgbClr val="C00000"/>
                </a:solidFill>
                <a:latin typeface="+mn-lt"/>
              </a:rPr>
              <a:t>0.1</a:t>
            </a:r>
            <a:r>
              <a:rPr lang="en-US" sz="1600" dirty="0">
                <a:solidFill>
                  <a:schemeClr val="tx1"/>
                </a:solidFill>
                <a:latin typeface="+mn-lt"/>
              </a:rPr>
              <a:t>; </a:t>
            </a:r>
            <a:r>
              <a:rPr lang="en-US" sz="1600" dirty="0">
                <a:solidFill>
                  <a:srgbClr val="C00000"/>
                </a:solidFill>
                <a:latin typeface="+mn-lt"/>
              </a:rPr>
              <a:t>0.8</a:t>
            </a:r>
            <a:r>
              <a:rPr lang="en-US" sz="1600" dirty="0">
                <a:solidFill>
                  <a:schemeClr val="tx1"/>
                </a:solidFill>
                <a:latin typeface="+mn-lt"/>
              </a:rPr>
              <a:t>;</a:t>
            </a:r>
          </a:p>
          <a:p>
            <a:pPr marL="336550" indent="-285750">
              <a:lnSpc>
                <a:spcPct val="150000"/>
              </a:lnSpc>
              <a:buFont typeface="Wingdings" panose="05000000000000000000" pitchFamily="2" charset="2"/>
              <a:buChar char="v"/>
            </a:pPr>
            <a:r>
              <a:rPr lang="en-US" sz="1600" dirty="0">
                <a:solidFill>
                  <a:schemeClr val="tx1"/>
                </a:solidFill>
                <a:latin typeface="+mn-lt"/>
                <a:hlinkClick r:id="rId6"/>
              </a:rPr>
              <a:t>BigInt</a:t>
            </a:r>
            <a:r>
              <a:rPr lang="ru-RU" sz="1600" dirty="0">
                <a:solidFill>
                  <a:schemeClr val="tx1"/>
                </a:solidFill>
                <a:latin typeface="+mn-lt"/>
              </a:rPr>
              <a:t>(2</a:t>
            </a:r>
            <a:r>
              <a:rPr lang="ru-RU" sz="1600" baseline="30000" dirty="0">
                <a:solidFill>
                  <a:schemeClr val="tx1"/>
                </a:solidFill>
                <a:latin typeface="+mn-lt"/>
              </a:rPr>
              <a:t>53</a:t>
            </a:r>
            <a:r>
              <a:rPr lang="ru-RU" sz="1600" dirty="0">
                <a:solidFill>
                  <a:schemeClr val="tx1"/>
                </a:solidFill>
                <a:latin typeface="+mn-lt"/>
              </a:rPr>
              <a:t>-1/9007199254740991) = </a:t>
            </a:r>
            <a:r>
              <a:rPr lang="en-US" sz="1600" b="1" dirty="0">
                <a:solidFill>
                  <a:srgbClr val="C00000"/>
                </a:solidFill>
                <a:latin typeface="+mn-lt"/>
              </a:rPr>
              <a:t>BigInt(</a:t>
            </a:r>
            <a:r>
              <a:rPr lang="en-US" sz="1600" b="1" dirty="0">
                <a:solidFill>
                  <a:schemeClr val="tx1"/>
                </a:solidFill>
                <a:latin typeface="+mn-lt"/>
              </a:rPr>
              <a:t>10</a:t>
            </a:r>
            <a:r>
              <a:rPr lang="en-US" sz="1600" b="1" dirty="0">
                <a:solidFill>
                  <a:srgbClr val="C00000"/>
                </a:solidFill>
                <a:latin typeface="+mn-lt"/>
              </a:rPr>
              <a:t>) “1243124n”</a:t>
            </a:r>
          </a:p>
          <a:p>
            <a:pPr marL="336550" indent="-285750">
              <a:lnSpc>
                <a:spcPct val="150000"/>
              </a:lnSpc>
              <a:buFont typeface="Wingdings" panose="05000000000000000000" pitchFamily="2" charset="2"/>
              <a:buChar char="v"/>
            </a:pPr>
            <a:r>
              <a:rPr lang="en-US" sz="1600" dirty="0">
                <a:solidFill>
                  <a:schemeClr val="tx1"/>
                </a:solidFill>
                <a:latin typeface="+mn-lt"/>
              </a:rPr>
              <a:t>Boolean</a:t>
            </a:r>
            <a:r>
              <a:rPr lang="ru-RU" sz="1600" dirty="0">
                <a:solidFill>
                  <a:schemeClr val="tx1"/>
                </a:solidFill>
                <a:latin typeface="+mn-lt"/>
              </a:rPr>
              <a:t> (логический тип) </a:t>
            </a:r>
            <a:r>
              <a:rPr lang="en-US" sz="1600" dirty="0">
                <a:solidFill>
                  <a:schemeClr val="tx1"/>
                </a:solidFill>
                <a:latin typeface="+mn-lt"/>
              </a:rPr>
              <a:t>= </a:t>
            </a:r>
            <a:r>
              <a:rPr lang="en-US" sz="1600" dirty="0">
                <a:solidFill>
                  <a:srgbClr val="C00000"/>
                </a:solidFill>
                <a:latin typeface="+mn-lt"/>
              </a:rPr>
              <a:t>true</a:t>
            </a:r>
            <a:r>
              <a:rPr lang="ru-RU" sz="1600" dirty="0">
                <a:solidFill>
                  <a:schemeClr val="tx1"/>
                </a:solidFill>
                <a:latin typeface="+mn-lt"/>
              </a:rPr>
              <a:t> </a:t>
            </a:r>
            <a:r>
              <a:rPr lang="en-US" sz="1600" dirty="0">
                <a:solidFill>
                  <a:schemeClr val="tx1"/>
                </a:solidFill>
                <a:latin typeface="+mn-lt"/>
              </a:rPr>
              <a:t>/</a:t>
            </a:r>
            <a:r>
              <a:rPr lang="ru-RU" sz="1600" dirty="0">
                <a:solidFill>
                  <a:schemeClr val="tx1"/>
                </a:solidFill>
                <a:latin typeface="+mn-lt"/>
              </a:rPr>
              <a:t> </a:t>
            </a:r>
            <a:r>
              <a:rPr lang="en-US" sz="1600" dirty="0">
                <a:solidFill>
                  <a:srgbClr val="C00000"/>
                </a:solidFill>
                <a:latin typeface="+mn-lt"/>
              </a:rPr>
              <a:t>false</a:t>
            </a:r>
            <a:endParaRPr lang="ru-RU" sz="1600" dirty="0">
              <a:solidFill>
                <a:srgbClr val="C00000"/>
              </a:solidFill>
              <a:latin typeface="+mn-lt"/>
            </a:endParaRPr>
          </a:p>
          <a:p>
            <a:pPr marL="336550" indent="-285750">
              <a:lnSpc>
                <a:spcPct val="150000"/>
              </a:lnSpc>
              <a:buFont typeface="Wingdings" panose="05000000000000000000" pitchFamily="2" charset="2"/>
              <a:buChar char="v"/>
            </a:pPr>
            <a:r>
              <a:rPr lang="en-US" sz="1600" dirty="0">
                <a:solidFill>
                  <a:schemeClr val="tx1"/>
                </a:solidFill>
                <a:latin typeface="+mn-lt"/>
              </a:rPr>
              <a:t>Null</a:t>
            </a:r>
            <a:r>
              <a:rPr lang="ru-RU" sz="1600" dirty="0">
                <a:solidFill>
                  <a:schemeClr val="tx1"/>
                </a:solidFill>
                <a:latin typeface="+mn-lt"/>
              </a:rPr>
              <a:t> - указывает на пустое значения</a:t>
            </a:r>
          </a:p>
          <a:p>
            <a:pPr marL="336550" indent="-285750">
              <a:lnSpc>
                <a:spcPct val="150000"/>
              </a:lnSpc>
              <a:buFont typeface="Wingdings" panose="05000000000000000000" pitchFamily="2" charset="2"/>
              <a:buChar char="v"/>
            </a:pPr>
            <a:r>
              <a:rPr lang="en-US" sz="1600" dirty="0">
                <a:solidFill>
                  <a:schemeClr val="tx1"/>
                </a:solidFill>
                <a:latin typeface="+mn-lt"/>
              </a:rPr>
              <a:t>Undefined</a:t>
            </a:r>
            <a:r>
              <a:rPr lang="ru-RU" sz="1600" dirty="0">
                <a:solidFill>
                  <a:schemeClr val="tx1"/>
                </a:solidFill>
                <a:latin typeface="+mn-lt"/>
              </a:rPr>
              <a:t> - указывает что значение не установлено</a:t>
            </a:r>
          </a:p>
          <a:p>
            <a:pPr marL="336550" indent="-285750">
              <a:lnSpc>
                <a:spcPct val="150000"/>
              </a:lnSpc>
              <a:buFont typeface="Wingdings" panose="05000000000000000000" pitchFamily="2" charset="2"/>
              <a:buChar char="v"/>
            </a:pPr>
            <a:r>
              <a:rPr lang="en-US" sz="1600" dirty="0">
                <a:solidFill>
                  <a:schemeClr val="tx1"/>
                </a:solidFill>
                <a:latin typeface="+mn-lt"/>
                <a:hlinkClick r:id="rId7"/>
              </a:rPr>
              <a:t>Object</a:t>
            </a:r>
            <a:r>
              <a:rPr lang="en-US" sz="1600" dirty="0">
                <a:solidFill>
                  <a:schemeClr val="tx1"/>
                </a:solidFill>
                <a:latin typeface="+mn-lt"/>
              </a:rPr>
              <a:t> </a:t>
            </a:r>
            <a:r>
              <a:rPr lang="ru-RU" sz="1600" dirty="0">
                <a:solidFill>
                  <a:schemeClr val="tx1"/>
                </a:solidFill>
                <a:latin typeface="+mn-lt"/>
              </a:rPr>
              <a:t>- В объектах хранят коллекции данных и более сложные структуры</a:t>
            </a:r>
            <a:r>
              <a:rPr lang="en-US" sz="1600" dirty="0">
                <a:solidFill>
                  <a:schemeClr val="tx1"/>
                </a:solidFill>
                <a:latin typeface="+mn-lt"/>
              </a:rPr>
              <a:t>(</a:t>
            </a:r>
            <a:r>
              <a:rPr lang="en-US" sz="1600" dirty="0">
                <a:solidFill>
                  <a:srgbClr val="C00000"/>
                </a:solidFill>
                <a:latin typeface="+mn-lt"/>
              </a:rPr>
              <a:t>Class, </a:t>
            </a:r>
            <a:r>
              <a:rPr lang="en-US" sz="1600" dirty="0" err="1">
                <a:solidFill>
                  <a:srgbClr val="C00000"/>
                </a:solidFill>
                <a:latin typeface="+mn-lt"/>
              </a:rPr>
              <a:t>Arr</a:t>
            </a:r>
            <a:r>
              <a:rPr lang="en-US" sz="1600" dirty="0">
                <a:solidFill>
                  <a:srgbClr val="C00000"/>
                </a:solidFill>
                <a:latin typeface="+mn-lt"/>
              </a:rPr>
              <a:t>, Function</a:t>
            </a:r>
            <a:r>
              <a:rPr lang="en-US" sz="1600" dirty="0">
                <a:solidFill>
                  <a:schemeClr val="tx1"/>
                </a:solidFill>
                <a:latin typeface="+mn-lt"/>
              </a:rPr>
              <a:t>)</a:t>
            </a:r>
            <a:r>
              <a:rPr lang="ru-RU" sz="1600" dirty="0">
                <a:solidFill>
                  <a:schemeClr val="tx1"/>
                </a:solidFill>
                <a:latin typeface="+mn-lt"/>
              </a:rPr>
              <a:t>.</a:t>
            </a:r>
          </a:p>
          <a:p>
            <a:pPr marL="336550" indent="-285750">
              <a:lnSpc>
                <a:spcPct val="150000"/>
              </a:lnSpc>
              <a:buFont typeface="Wingdings" panose="05000000000000000000" pitchFamily="2" charset="2"/>
              <a:buChar char="v"/>
            </a:pPr>
            <a:r>
              <a:rPr lang="en-US" sz="1600" dirty="0">
                <a:solidFill>
                  <a:schemeClr val="tx1"/>
                </a:solidFill>
                <a:latin typeface="+mn-lt"/>
                <a:hlinkClick r:id="rId8"/>
              </a:rPr>
              <a:t>Symbol</a:t>
            </a:r>
            <a:r>
              <a:rPr lang="en-US" sz="1600" b="1" dirty="0">
                <a:solidFill>
                  <a:schemeClr val="tx1"/>
                </a:solidFill>
                <a:latin typeface="+mn-lt"/>
              </a:rPr>
              <a:t> - </a:t>
            </a:r>
            <a:r>
              <a:rPr lang="ru-RU" sz="1600" dirty="0">
                <a:solidFill>
                  <a:schemeClr val="tx1"/>
                </a:solidFill>
                <a:latin typeface="+mn-lt"/>
              </a:rPr>
              <a:t>используется для создания уникальных идентификаторов в объектах.</a:t>
            </a:r>
            <a:endParaRPr lang="en-US" sz="1600" b="1" dirty="0">
              <a:solidFill>
                <a:schemeClr val="tx1"/>
              </a:solidFill>
              <a:latin typeface="+mn-lt"/>
            </a:endParaRPr>
          </a:p>
        </p:txBody>
      </p:sp>
      <p:sp>
        <p:nvSpPr>
          <p:cNvPr id="10" name="TextBox 9">
            <a:extLst>
              <a:ext uri="{FF2B5EF4-FFF2-40B4-BE49-F238E27FC236}">
                <a16:creationId xmlns:a16="http://schemas.microsoft.com/office/drawing/2014/main" id="{0A951130-D503-4CD0-BD31-14D1E5CB2850}"/>
              </a:ext>
            </a:extLst>
          </p:cNvPr>
          <p:cNvSpPr txBox="1"/>
          <p:nvPr/>
        </p:nvSpPr>
        <p:spPr>
          <a:xfrm>
            <a:off x="260551" y="1966187"/>
            <a:ext cx="6096000" cy="369332"/>
          </a:xfrm>
          <a:prstGeom prst="rect">
            <a:avLst/>
          </a:prstGeom>
          <a:noFill/>
        </p:spPr>
        <p:txBody>
          <a:bodyPr wrap="square">
            <a:spAutoFit/>
          </a:bodyPr>
          <a:lstStyle/>
          <a:p>
            <a:pPr marL="6160" indent="0">
              <a:buNone/>
            </a:pPr>
            <a:r>
              <a:rPr lang="ru-RU" sz="1800" b="1" dirty="0">
                <a:solidFill>
                  <a:schemeClr val="tx1"/>
                </a:solidFill>
                <a:latin typeface="+mn-lt"/>
              </a:rPr>
              <a:t>В JavaScript 8 основных </a:t>
            </a:r>
            <a:r>
              <a:rPr lang="ru-RU" sz="1800" b="1" dirty="0">
                <a:solidFill>
                  <a:schemeClr val="tx1"/>
                </a:solidFill>
                <a:latin typeface="+mn-lt"/>
                <a:hlinkClick r:id="rId9"/>
              </a:rPr>
              <a:t>типов данных </a:t>
            </a:r>
            <a:r>
              <a:rPr lang="ru-RU" sz="1800" b="1" dirty="0">
                <a:solidFill>
                  <a:schemeClr val="tx1"/>
                </a:solidFill>
                <a:latin typeface="+mn-lt"/>
              </a:rPr>
              <a:t>:</a:t>
            </a:r>
          </a:p>
        </p:txBody>
      </p:sp>
      <p:sp>
        <p:nvSpPr>
          <p:cNvPr id="11" name="TextBox 10">
            <a:extLst>
              <a:ext uri="{FF2B5EF4-FFF2-40B4-BE49-F238E27FC236}">
                <a16:creationId xmlns:a16="http://schemas.microsoft.com/office/drawing/2014/main" id="{48341F18-A0E8-45AC-A59B-9561424A0F2F}"/>
              </a:ext>
            </a:extLst>
          </p:cNvPr>
          <p:cNvSpPr txBox="1"/>
          <p:nvPr/>
        </p:nvSpPr>
        <p:spPr>
          <a:xfrm>
            <a:off x="3640338" y="3128800"/>
            <a:ext cx="5017971" cy="646331"/>
          </a:xfrm>
          <a:prstGeom prst="rect">
            <a:avLst/>
          </a:prstGeom>
          <a:noFill/>
        </p:spPr>
        <p:txBody>
          <a:bodyPr wrap="square">
            <a:spAutoFit/>
          </a:bodyPr>
          <a:lstStyle/>
          <a:p>
            <a:pPr>
              <a:lnSpc>
                <a:spcPct val="100000"/>
              </a:lnSpc>
            </a:pPr>
            <a:r>
              <a:rPr lang="ru-RU" sz="1200" b="0" i="0" dirty="0">
                <a:solidFill>
                  <a:schemeClr val="tx1"/>
                </a:solidFill>
                <a:effectLst/>
              </a:rPr>
              <a:t>Специальные числовые значения</a:t>
            </a:r>
            <a:endParaRPr lang="ru-RU" sz="1200" b="1" i="0" dirty="0">
              <a:solidFill>
                <a:schemeClr val="tx1"/>
              </a:solidFill>
              <a:effectLst/>
            </a:endParaRPr>
          </a:p>
          <a:p>
            <a:pPr>
              <a:lnSpc>
                <a:spcPct val="100000"/>
              </a:lnSpc>
            </a:pPr>
            <a:r>
              <a:rPr kumimoji="0" lang="ru-RU" altLang="ru-RU" sz="1200" i="0" u="none" strike="noStrike" cap="none" normalizeH="0" baseline="0" dirty="0">
                <a:ln>
                  <a:noFill/>
                </a:ln>
                <a:solidFill>
                  <a:schemeClr val="tx1"/>
                </a:solidFill>
                <a:effectLst/>
              </a:rPr>
              <a:t>-</a:t>
            </a:r>
            <a:r>
              <a:rPr kumimoji="0" lang="en-US" altLang="ru-RU" sz="1200" i="0" u="none" strike="noStrike" cap="none" normalizeH="0" baseline="0" dirty="0">
                <a:ln>
                  <a:noFill/>
                </a:ln>
                <a:solidFill>
                  <a:schemeClr val="tx1"/>
                </a:solidFill>
                <a:effectLst/>
              </a:rPr>
              <a:t>   </a:t>
            </a:r>
            <a:r>
              <a:rPr kumimoji="0" lang="ru-RU" altLang="ru-RU" sz="1200" i="0" u="none" strike="noStrike" cap="none" normalizeH="0" baseline="0" dirty="0">
                <a:ln>
                  <a:noFill/>
                </a:ln>
                <a:solidFill>
                  <a:srgbClr val="C00000"/>
                </a:solidFill>
                <a:effectLst/>
              </a:rPr>
              <a:t>Infinity</a:t>
            </a:r>
            <a:r>
              <a:rPr kumimoji="0" lang="ru-RU" altLang="ru-RU" sz="1200" i="0" u="none" strike="noStrike" cap="none" normalizeH="0" baseline="0" dirty="0">
                <a:ln>
                  <a:noFill/>
                </a:ln>
                <a:solidFill>
                  <a:schemeClr val="tx1"/>
                </a:solidFill>
                <a:effectLst/>
              </a:rPr>
              <a:t> (</a:t>
            </a:r>
            <a:r>
              <a:rPr lang="ru-RU" sz="1200" b="0" i="0" dirty="0">
                <a:solidFill>
                  <a:schemeClr val="tx1"/>
                </a:solidFill>
                <a:effectLst/>
              </a:rPr>
              <a:t>1/0</a:t>
            </a:r>
            <a:r>
              <a:rPr kumimoji="0" lang="ru-RU" altLang="ru-RU" sz="1200" i="0" u="none" strike="noStrike" cap="none" normalizeH="0" baseline="0" dirty="0">
                <a:ln>
                  <a:noFill/>
                </a:ln>
                <a:solidFill>
                  <a:schemeClr val="tx1"/>
                </a:solidFill>
                <a:effectLst/>
              </a:rPr>
              <a:t>)</a:t>
            </a:r>
          </a:p>
          <a:p>
            <a:pPr>
              <a:lnSpc>
                <a:spcPct val="100000"/>
              </a:lnSpc>
            </a:pPr>
            <a:r>
              <a:rPr lang="ru-RU" sz="1200" dirty="0">
                <a:solidFill>
                  <a:schemeClr val="tx1"/>
                </a:solidFill>
              </a:rPr>
              <a:t>-</a:t>
            </a:r>
            <a:r>
              <a:rPr lang="en-US" sz="1200" dirty="0">
                <a:solidFill>
                  <a:schemeClr val="tx1"/>
                </a:solidFill>
              </a:rPr>
              <a:t>   </a:t>
            </a:r>
            <a:r>
              <a:rPr lang="en-US" sz="1200" dirty="0">
                <a:solidFill>
                  <a:srgbClr val="C00000"/>
                </a:solidFill>
              </a:rPr>
              <a:t>NaN</a:t>
            </a:r>
            <a:r>
              <a:rPr lang="ru-RU" sz="1200" dirty="0">
                <a:solidFill>
                  <a:schemeClr val="tx1"/>
                </a:solidFill>
              </a:rPr>
              <a:t> (</a:t>
            </a:r>
            <a:r>
              <a:rPr lang="ru-RU" sz="1200" b="0" i="0" dirty="0">
                <a:solidFill>
                  <a:schemeClr val="tx1"/>
                </a:solidFill>
                <a:effectLst/>
              </a:rPr>
              <a:t>"</a:t>
            </a:r>
            <a:r>
              <a:rPr lang="ru-RU" sz="1200" b="0" i="0" dirty="0">
                <a:solidFill>
                  <a:schemeClr val="accent6"/>
                </a:solidFill>
                <a:effectLst/>
              </a:rPr>
              <a:t>не число</a:t>
            </a:r>
            <a:r>
              <a:rPr lang="ru-RU" sz="1200" b="0" i="0" dirty="0">
                <a:solidFill>
                  <a:schemeClr val="tx1"/>
                </a:solidFill>
                <a:effectLst/>
              </a:rPr>
              <a:t>"/</a:t>
            </a:r>
            <a:r>
              <a:rPr lang="ru-RU" sz="1200" b="0" i="0" dirty="0">
                <a:solidFill>
                  <a:srgbClr val="FF0000"/>
                </a:solidFill>
                <a:effectLst/>
              </a:rPr>
              <a:t>2</a:t>
            </a:r>
            <a:r>
              <a:rPr lang="ru-RU" sz="1200" dirty="0">
                <a:solidFill>
                  <a:schemeClr val="tx1"/>
                </a:solidFill>
              </a:rPr>
              <a:t>) - </a:t>
            </a:r>
            <a:r>
              <a:rPr kumimoji="0" lang="ru-RU" altLang="ru-RU" sz="1200" b="0" i="0" u="none" strike="noStrike" cap="none" normalizeH="0" baseline="0" dirty="0">
                <a:ln>
                  <a:noFill/>
                </a:ln>
                <a:solidFill>
                  <a:schemeClr val="tx1"/>
                </a:solidFill>
                <a:effectLst/>
              </a:rPr>
              <a:t>Любая операция с NaN возвращает NaN</a:t>
            </a:r>
            <a:endParaRPr lang="ru-RU" sz="1200" dirty="0">
              <a:solidFill>
                <a:schemeClr val="tx1"/>
              </a:solidFill>
            </a:endParaRPr>
          </a:p>
        </p:txBody>
      </p:sp>
      <p:pic>
        <p:nvPicPr>
          <p:cNvPr id="15" name="Google Shape;131;p5" descr="C:\Users\gelya\OneDrive\Рабочий стол\A_web_courses_Header_ill-01.png">
            <a:extLst>
              <a:ext uri="{FF2B5EF4-FFF2-40B4-BE49-F238E27FC236}">
                <a16:creationId xmlns:a16="http://schemas.microsoft.com/office/drawing/2014/main" id="{0D124556-EC52-488B-8CA8-66A3A1F6042C}"/>
              </a:ext>
            </a:extLst>
          </p:cNvPr>
          <p:cNvPicPr preferRelativeResize="0"/>
          <p:nvPr/>
        </p:nvPicPr>
        <p:blipFill rotWithShape="1">
          <a:blip r:embed="rId10">
            <a:alphaModFix/>
          </a:blip>
          <a:srcRect/>
          <a:stretch/>
        </p:blipFill>
        <p:spPr>
          <a:xfrm>
            <a:off x="7260282" y="375363"/>
            <a:ext cx="3301218" cy="2990601"/>
          </a:xfrm>
          <a:prstGeom prst="rect">
            <a:avLst/>
          </a:prstGeom>
          <a:noFill/>
          <a:ln>
            <a:noFill/>
          </a:ln>
        </p:spPr>
      </p:pic>
      <p:sp>
        <p:nvSpPr>
          <p:cNvPr id="151" name="Google Shape;151;p7"/>
          <p:cNvSpPr txBox="1"/>
          <p:nvPr/>
        </p:nvSpPr>
        <p:spPr>
          <a:xfrm>
            <a:off x="1240533" y="614348"/>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dirty="0">
                <a:solidFill>
                  <a:srgbClr val="F1B828"/>
                </a:solidFill>
                <a:latin typeface="+mn-lt"/>
                <a:ea typeface="Playfair Display"/>
                <a:cs typeface="Playfair Display"/>
                <a:sym typeface="Playfair Display"/>
              </a:rPr>
              <a:t>Типы данных</a:t>
            </a:r>
            <a:endParaRPr lang="ru-RU" sz="1400" b="0" i="0" u="none" strike="noStrike" cap="none" dirty="0">
              <a:solidFill>
                <a:srgbClr val="000000"/>
              </a:solidFill>
              <a:latin typeface="+mn-lt"/>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0" y="3115247"/>
            <a:ext cx="2810246" cy="3737473"/>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mn-lt"/>
              <a:ea typeface="Arial"/>
              <a:cs typeface="Arial"/>
              <a:sym typeface="Arial"/>
            </a:endParaRPr>
          </a:p>
        </p:txBody>
      </p:sp>
      <p:sp>
        <p:nvSpPr>
          <p:cNvPr id="129" name="Google Shape;129;p5"/>
          <p:cNvSpPr/>
          <p:nvPr/>
        </p:nvSpPr>
        <p:spPr>
          <a:xfrm>
            <a:off x="58602" y="514916"/>
            <a:ext cx="591120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RU" sz="3200" b="1" i="0" u="none" strike="noStrike" cap="none" dirty="0">
                <a:solidFill>
                  <a:srgbClr val="FF6D54"/>
                </a:solidFill>
                <a:latin typeface="+mn-lt"/>
                <a:ea typeface="Rubik Light"/>
                <a:cs typeface="Rubik Light"/>
                <a:sym typeface="Rubik Light"/>
              </a:rPr>
              <a:t>Не явное приведение типов</a:t>
            </a:r>
          </a:p>
        </p:txBody>
      </p:sp>
      <p:sp>
        <p:nvSpPr>
          <p:cNvPr id="9" name="TextBox 8">
            <a:extLst>
              <a:ext uri="{FF2B5EF4-FFF2-40B4-BE49-F238E27FC236}">
                <a16:creationId xmlns:a16="http://schemas.microsoft.com/office/drawing/2014/main" id="{828C8F97-C289-4B77-86DE-E621061CD516}"/>
              </a:ext>
            </a:extLst>
          </p:cNvPr>
          <p:cNvSpPr txBox="1"/>
          <p:nvPr/>
        </p:nvSpPr>
        <p:spPr>
          <a:xfrm>
            <a:off x="241778" y="1525295"/>
            <a:ext cx="5136936" cy="738664"/>
          </a:xfrm>
          <a:prstGeom prst="rect">
            <a:avLst/>
          </a:prstGeom>
          <a:noFill/>
        </p:spPr>
        <p:txBody>
          <a:bodyPr wrap="square">
            <a:spAutoFit/>
          </a:bodyPr>
          <a:lstStyle/>
          <a:p>
            <a:r>
              <a:rPr lang="ru-RU" b="0" i="0" dirty="0">
                <a:solidFill>
                  <a:srgbClr val="111111"/>
                </a:solidFill>
                <a:effectLst/>
                <a:latin typeface="+mn-lt"/>
              </a:rPr>
              <a:t>JavaScript — это язык со </a:t>
            </a:r>
            <a:r>
              <a:rPr lang="ru-RU" b="0" i="0" u="sng" dirty="0">
                <a:solidFill>
                  <a:srgbClr val="111111"/>
                </a:solidFill>
                <a:effectLst/>
                <a:latin typeface="+mn-lt"/>
              </a:rPr>
              <a:t>слабой типизацией</a:t>
            </a:r>
            <a:r>
              <a:rPr lang="ru-RU" b="0" i="0" dirty="0">
                <a:solidFill>
                  <a:srgbClr val="111111"/>
                </a:solidFill>
                <a:effectLst/>
                <a:latin typeface="+mn-lt"/>
              </a:rPr>
              <a:t>, значения могут быть </a:t>
            </a:r>
            <a:r>
              <a:rPr lang="ru-RU" b="0" i="0" u="sng" dirty="0">
                <a:solidFill>
                  <a:srgbClr val="111111"/>
                </a:solidFill>
                <a:effectLst/>
                <a:latin typeface="+mn-lt"/>
              </a:rPr>
              <a:t>конвертированы</a:t>
            </a:r>
            <a:r>
              <a:rPr lang="ru-RU" b="0" i="0" dirty="0">
                <a:solidFill>
                  <a:srgbClr val="111111"/>
                </a:solidFill>
                <a:effectLst/>
                <a:latin typeface="+mn-lt"/>
              </a:rPr>
              <a:t> между различными типами </a:t>
            </a:r>
            <a:r>
              <a:rPr lang="ru-RU" b="0" i="0" u="sng" dirty="0">
                <a:solidFill>
                  <a:srgbClr val="111111"/>
                </a:solidFill>
                <a:effectLst/>
                <a:latin typeface="+mn-lt"/>
              </a:rPr>
              <a:t>автоматически</a:t>
            </a:r>
            <a:r>
              <a:rPr lang="ru-RU" b="0" i="0" dirty="0">
                <a:solidFill>
                  <a:srgbClr val="111111"/>
                </a:solidFill>
                <a:effectLst/>
                <a:latin typeface="+mn-lt"/>
              </a:rPr>
              <a:t>. </a:t>
            </a:r>
            <a:endParaRPr lang="ru-RU" dirty="0">
              <a:latin typeface="+mn-lt"/>
            </a:endParaRPr>
          </a:p>
        </p:txBody>
      </p:sp>
      <p:graphicFrame>
        <p:nvGraphicFramePr>
          <p:cNvPr id="12" name="Таблица 11">
            <a:extLst>
              <a:ext uri="{FF2B5EF4-FFF2-40B4-BE49-F238E27FC236}">
                <a16:creationId xmlns:a16="http://schemas.microsoft.com/office/drawing/2014/main" id="{B3864AC8-2FFA-4AAE-84A7-30417344FF29}"/>
              </a:ext>
            </a:extLst>
          </p:cNvPr>
          <p:cNvGraphicFramePr>
            <a:graphicFrameLocks noGrp="1"/>
          </p:cNvGraphicFramePr>
          <p:nvPr>
            <p:extLst>
              <p:ext uri="{D42A27DB-BD31-4B8C-83A1-F6EECF244321}">
                <p14:modId xmlns:p14="http://schemas.microsoft.com/office/powerpoint/2010/main" val="3736090386"/>
              </p:ext>
            </p:extLst>
          </p:nvPr>
        </p:nvGraphicFramePr>
        <p:xfrm>
          <a:off x="388478" y="3612383"/>
          <a:ext cx="1827672" cy="2743200"/>
        </p:xfrm>
        <a:graphic>
          <a:graphicData uri="http://schemas.openxmlformats.org/drawingml/2006/table">
            <a:tbl>
              <a:tblPr>
                <a:tableStyleId>{5C22544A-7EE6-4342-B048-85BDC9FD1C3A}</a:tableStyleId>
              </a:tblPr>
              <a:tblGrid>
                <a:gridCol w="284622">
                  <a:extLst>
                    <a:ext uri="{9D8B030D-6E8A-4147-A177-3AD203B41FA5}">
                      <a16:colId xmlns:a16="http://schemas.microsoft.com/office/drawing/2014/main" val="1075967330"/>
                    </a:ext>
                  </a:extLst>
                </a:gridCol>
                <a:gridCol w="1543050">
                  <a:extLst>
                    <a:ext uri="{9D8B030D-6E8A-4147-A177-3AD203B41FA5}">
                      <a16:colId xmlns:a16="http://schemas.microsoft.com/office/drawing/2014/main" val="2124960104"/>
                    </a:ext>
                  </a:extLst>
                </a:gridCol>
              </a:tblGrid>
              <a:tr h="1834811">
                <a:tc>
                  <a:txBody>
                    <a:bodyPr/>
                    <a:lstStyle/>
                    <a:p>
                      <a:pPr algn="l" fontAlgn="base"/>
                      <a:r>
                        <a:rPr lang="ru-RU" sz="1200" b="0" dirty="0">
                          <a:solidFill>
                            <a:schemeClr val="tx1"/>
                          </a:solidFill>
                          <a:effectLst/>
                        </a:rPr>
                        <a:t>1</a:t>
                      </a:r>
                    </a:p>
                    <a:p>
                      <a:pPr algn="l" fontAlgn="base"/>
                      <a:r>
                        <a:rPr lang="ru-RU" sz="1200" b="0" dirty="0">
                          <a:solidFill>
                            <a:schemeClr val="tx1"/>
                          </a:solidFill>
                          <a:effectLst/>
                        </a:rPr>
                        <a:t>2</a:t>
                      </a:r>
                    </a:p>
                    <a:p>
                      <a:pPr algn="l" fontAlgn="base"/>
                      <a:r>
                        <a:rPr lang="ru-RU" sz="1200" b="0" dirty="0">
                          <a:solidFill>
                            <a:schemeClr val="tx1"/>
                          </a:solidFill>
                          <a:effectLst/>
                        </a:rPr>
                        <a:t>3</a:t>
                      </a:r>
                    </a:p>
                    <a:p>
                      <a:pPr algn="l" fontAlgn="base"/>
                      <a:r>
                        <a:rPr lang="ru-RU" sz="1200" b="0" dirty="0">
                          <a:solidFill>
                            <a:schemeClr val="tx1"/>
                          </a:solidFill>
                          <a:effectLst/>
                        </a:rPr>
                        <a:t>4</a:t>
                      </a:r>
                    </a:p>
                    <a:p>
                      <a:pPr algn="l" fontAlgn="base"/>
                      <a:r>
                        <a:rPr lang="ru-RU" sz="1200" b="0" dirty="0">
                          <a:solidFill>
                            <a:schemeClr val="tx1"/>
                          </a:solidFill>
                          <a:effectLst/>
                        </a:rPr>
                        <a:t>5</a:t>
                      </a:r>
                    </a:p>
                    <a:p>
                      <a:pPr algn="l" fontAlgn="base"/>
                      <a:r>
                        <a:rPr lang="ru-RU" sz="1200" b="0" dirty="0">
                          <a:solidFill>
                            <a:schemeClr val="tx1"/>
                          </a:solidFill>
                          <a:effectLst/>
                        </a:rPr>
                        <a:t>6</a:t>
                      </a:r>
                    </a:p>
                    <a:p>
                      <a:pPr algn="l" fontAlgn="base"/>
                      <a:r>
                        <a:rPr lang="ru-RU" sz="1200" b="0" dirty="0">
                          <a:solidFill>
                            <a:schemeClr val="tx1"/>
                          </a:solidFill>
                          <a:effectLst/>
                        </a:rPr>
                        <a:t>7</a:t>
                      </a:r>
                    </a:p>
                    <a:p>
                      <a:pPr algn="l" fontAlgn="base"/>
                      <a:r>
                        <a:rPr lang="ru-RU" sz="1200" b="0" dirty="0">
                          <a:solidFill>
                            <a:schemeClr val="tx1"/>
                          </a:solidFill>
                          <a:effectLst/>
                        </a:rPr>
                        <a:t>8</a:t>
                      </a:r>
                    </a:p>
                    <a:p>
                      <a:pPr algn="l" fontAlgn="base"/>
                      <a:r>
                        <a:rPr lang="ru-RU" sz="1200" b="0" dirty="0">
                          <a:solidFill>
                            <a:schemeClr val="tx1"/>
                          </a:solidFill>
                          <a:effectLst/>
                        </a:rPr>
                        <a:t>9</a:t>
                      </a:r>
                    </a:p>
                    <a:p>
                      <a:pPr algn="l" fontAlgn="base"/>
                      <a:r>
                        <a:rPr lang="ru-RU" sz="1200" b="0" dirty="0">
                          <a:solidFill>
                            <a:schemeClr val="tx1"/>
                          </a:solidFill>
                          <a:effectLst/>
                        </a:rPr>
                        <a:t>10</a:t>
                      </a:r>
                    </a:p>
                    <a:p>
                      <a:pPr algn="l" fontAlgn="base"/>
                      <a:r>
                        <a:rPr lang="ru-RU" sz="1200" b="0" dirty="0">
                          <a:solidFill>
                            <a:schemeClr val="tx1"/>
                          </a:solidFill>
                          <a:effectLst/>
                        </a:rPr>
                        <a:t>11</a:t>
                      </a:r>
                    </a:p>
                    <a:p>
                      <a:pPr algn="l" fontAlgn="base"/>
                      <a:r>
                        <a:rPr lang="ru-RU" sz="1200" b="0" dirty="0">
                          <a:solidFill>
                            <a:schemeClr val="tx1"/>
                          </a:solidFill>
                          <a:effectLst/>
                        </a:rPr>
                        <a:t>12</a:t>
                      </a:r>
                    </a:p>
                    <a:p>
                      <a:pPr algn="l" fontAlgn="base"/>
                      <a:r>
                        <a:rPr lang="ru-RU" sz="1200" b="0" dirty="0">
                          <a:solidFill>
                            <a:schemeClr val="tx1"/>
                          </a:solidFill>
                          <a:effectLst/>
                        </a:rPr>
                        <a:t>13</a:t>
                      </a:r>
                    </a:p>
                    <a:p>
                      <a:pPr algn="l" fontAlgn="base"/>
                      <a:r>
                        <a:rPr lang="ru-RU" sz="1200" b="0" dirty="0">
                          <a:solidFill>
                            <a:schemeClr val="tx1"/>
                          </a:solidFill>
                          <a:effectLst/>
                        </a:rPr>
                        <a:t>14</a:t>
                      </a:r>
                    </a:p>
                    <a:p>
                      <a:pPr algn="l" fontAlgn="base"/>
                      <a:r>
                        <a:rPr lang="ru-RU" sz="1200" b="0" dirty="0">
                          <a:solidFill>
                            <a:schemeClr val="tx1"/>
                          </a:solidFill>
                          <a:effectLst/>
                        </a:rPr>
                        <a:t>15</a:t>
                      </a:r>
                      <a:endParaRPr lang="ru-RU" sz="1200" b="0" i="0" dirty="0">
                        <a:solidFill>
                          <a:schemeClr val="tx1"/>
                        </a:solidFill>
                        <a:effectLst/>
                        <a:latin typeface="+mn-lt"/>
                      </a:endParaRPr>
                    </a:p>
                  </a:txBody>
                  <a:tcPr marL="0" marR="0" marT="0" marB="0"/>
                </a:tc>
                <a:tc>
                  <a:txBody>
                    <a:bodyPr/>
                    <a:lstStyle/>
                    <a:p>
                      <a:pPr algn="l" fontAlgn="base"/>
                      <a:r>
                        <a:rPr lang="en-US" sz="1200" b="0" u="none" strike="noStrike" cap="none" dirty="0">
                          <a:solidFill>
                            <a:schemeClr val="tx1"/>
                          </a:solidFill>
                          <a:effectLst/>
                          <a:sym typeface="Arial"/>
                        </a:rPr>
                        <a:t>2 + 2</a:t>
                      </a:r>
                    </a:p>
                    <a:p>
                      <a:pPr algn="l" fontAlgn="base"/>
                      <a:r>
                        <a:rPr lang="en-US" sz="1200" b="0" u="none" strike="noStrike" cap="none" dirty="0">
                          <a:solidFill>
                            <a:schemeClr val="tx1"/>
                          </a:solidFill>
                          <a:effectLst/>
                          <a:sym typeface="Arial"/>
                        </a:rPr>
                        <a:t>2 + </a:t>
                      </a:r>
                      <a:r>
                        <a:rPr lang="en-US" sz="1200" b="0" dirty="0">
                          <a:solidFill>
                            <a:schemeClr val="tx1"/>
                          </a:solidFill>
                          <a:effectLst/>
                        </a:rPr>
                        <a:t>“2" </a:t>
                      </a:r>
                      <a:endParaRPr lang="en-US" sz="1200" b="0" u="none" strike="noStrike" cap="none" dirty="0">
                        <a:solidFill>
                          <a:schemeClr val="tx1"/>
                        </a:solidFill>
                        <a:effectLst/>
                        <a:sym typeface="Arial"/>
                      </a:endParaRPr>
                    </a:p>
                    <a:p>
                      <a:pPr algn="l" fontAlgn="base"/>
                      <a:endParaRPr lang="en-US" sz="1200" b="0" u="none" strike="noStrike" cap="none" dirty="0">
                        <a:solidFill>
                          <a:schemeClr val="tx1"/>
                        </a:solidFill>
                        <a:effectLst/>
                        <a:sym typeface="Arial"/>
                      </a:endParaRPr>
                    </a:p>
                    <a:p>
                      <a:pPr algn="l" fontAlgn="base"/>
                      <a:r>
                        <a:rPr lang="en-US" sz="1200" b="0" dirty="0">
                          <a:solidFill>
                            <a:schemeClr val="tx1"/>
                          </a:solidFill>
                          <a:effectLst/>
                        </a:rPr>
                        <a:t>true + true</a:t>
                      </a:r>
                    </a:p>
                    <a:p>
                      <a:pPr algn="l" fontAlgn="base"/>
                      <a:r>
                        <a:rPr lang="en-US" sz="1200" b="0" dirty="0">
                          <a:solidFill>
                            <a:schemeClr val="tx1"/>
                          </a:solidFill>
                          <a:effectLst/>
                        </a:rPr>
                        <a:t>true + false</a:t>
                      </a:r>
                    </a:p>
                    <a:p>
                      <a:pPr algn="l" fontAlgn="base"/>
                      <a:endParaRPr lang="en-US" sz="1200" b="0" dirty="0">
                        <a:solidFill>
                          <a:schemeClr val="tx1"/>
                        </a:solidFill>
                        <a:effectLst/>
                      </a:endParaRP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dirty="0">
                          <a:solidFill>
                            <a:schemeClr val="tx1"/>
                          </a:solidFill>
                          <a:effectLst/>
                        </a:rPr>
                        <a:t>"text"</a:t>
                      </a:r>
                      <a:r>
                        <a:rPr lang="en-US" sz="1200" b="0" u="none" strike="noStrike" cap="none" dirty="0">
                          <a:solidFill>
                            <a:schemeClr val="tx1"/>
                          </a:solidFill>
                          <a:effectLst/>
                          <a:sym typeface="Arial"/>
                        </a:rPr>
                        <a:t> + 2</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dirty="0">
                          <a:solidFill>
                            <a:schemeClr val="tx1"/>
                          </a:solidFill>
                          <a:effectLst/>
                        </a:rPr>
                        <a:t>"text" + undefined</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endParaRPr lang="en-US" sz="1200" b="0" u="none" strike="noStrike" cap="none" dirty="0">
                        <a:solidFill>
                          <a:schemeClr val="tx1"/>
                        </a:solidFill>
                        <a:effectLst/>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u="none" strike="noStrike" cap="none" dirty="0">
                          <a:solidFill>
                            <a:schemeClr val="tx1"/>
                          </a:solidFill>
                          <a:effectLst/>
                          <a:sym typeface="Arial"/>
                        </a:rPr>
                        <a:t>2 + null</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dirty="0">
                          <a:solidFill>
                            <a:schemeClr val="tx1"/>
                          </a:solidFill>
                          <a:effectLst/>
                        </a:rPr>
                        <a:t>2 + Infinity </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endParaRPr lang="en-US" sz="1200" b="0" u="none" strike="noStrike" cap="none" dirty="0">
                        <a:solidFill>
                          <a:schemeClr val="tx1"/>
                        </a:solidFill>
                        <a:effectLst/>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u="none" strike="noStrike" cap="none" dirty="0">
                          <a:solidFill>
                            <a:schemeClr val="tx1"/>
                          </a:solidFill>
                          <a:effectLst/>
                          <a:sym typeface="Arial"/>
                        </a:rPr>
                        <a:t>2 + undefined</a:t>
                      </a:r>
                    </a:p>
                    <a:p>
                      <a:pPr algn="l" fontAlgn="base"/>
                      <a:r>
                        <a:rPr lang="en-US" sz="1200" b="0" dirty="0">
                          <a:solidFill>
                            <a:schemeClr val="tx1"/>
                          </a:solidFill>
                          <a:effectLst/>
                        </a:rPr>
                        <a:t>Infinity + undefined</a:t>
                      </a:r>
                    </a:p>
                    <a:p>
                      <a:pPr algn="l" fontAlgn="base"/>
                      <a:r>
                        <a:rPr lang="en-US" sz="1200" b="0" dirty="0">
                          <a:solidFill>
                            <a:schemeClr val="tx1"/>
                          </a:solidFill>
                          <a:effectLst/>
                        </a:rPr>
                        <a:t>null + undefined</a:t>
                      </a:r>
                      <a:endParaRPr lang="en-US" sz="1200" b="0" i="0" dirty="0">
                        <a:solidFill>
                          <a:schemeClr val="tx1"/>
                        </a:solidFill>
                        <a:effectLst/>
                        <a:latin typeface="+mn-lt"/>
                      </a:endParaRPr>
                    </a:p>
                  </a:txBody>
                  <a:tcPr marL="0" marR="0" marT="0" marB="0" anchor="ctr"/>
                </a:tc>
                <a:extLst>
                  <a:ext uri="{0D108BD9-81ED-4DB2-BD59-A6C34878D82A}">
                    <a16:rowId xmlns:a16="http://schemas.microsoft.com/office/drawing/2014/main" val="802706134"/>
                  </a:ext>
                </a:extLst>
              </a:tr>
            </a:tbl>
          </a:graphicData>
        </a:graphic>
      </p:graphicFrame>
      <p:pic>
        <p:nvPicPr>
          <p:cNvPr id="7" name="Рисунок 6">
            <a:extLst>
              <a:ext uri="{FF2B5EF4-FFF2-40B4-BE49-F238E27FC236}">
                <a16:creationId xmlns:a16="http://schemas.microsoft.com/office/drawing/2014/main" id="{1A545B3E-D559-467B-AF96-D9FA050BB430}"/>
              </a:ext>
            </a:extLst>
          </p:cNvPr>
          <p:cNvPicPr>
            <a:picLocks noChangeAspect="1"/>
          </p:cNvPicPr>
          <p:nvPr/>
        </p:nvPicPr>
        <p:blipFill>
          <a:blip r:embed="rId3"/>
          <a:stretch>
            <a:fillRect/>
          </a:stretch>
        </p:blipFill>
        <p:spPr>
          <a:xfrm>
            <a:off x="2810246" y="3115247"/>
            <a:ext cx="3159562" cy="3737473"/>
          </a:xfrm>
          <a:prstGeom prst="rect">
            <a:avLst/>
          </a:prstGeom>
        </p:spPr>
      </p:pic>
      <p:pic>
        <p:nvPicPr>
          <p:cNvPr id="13" name="Рисунок 12">
            <a:extLst>
              <a:ext uri="{FF2B5EF4-FFF2-40B4-BE49-F238E27FC236}">
                <a16:creationId xmlns:a16="http://schemas.microsoft.com/office/drawing/2014/main" id="{3F8147AE-203B-42EF-831D-0F368533195A}"/>
              </a:ext>
            </a:extLst>
          </p:cNvPr>
          <p:cNvPicPr>
            <a:picLocks noChangeAspect="1"/>
          </p:cNvPicPr>
          <p:nvPr/>
        </p:nvPicPr>
        <p:blipFill>
          <a:blip r:embed="rId4"/>
          <a:stretch>
            <a:fillRect/>
          </a:stretch>
        </p:blipFill>
        <p:spPr>
          <a:xfrm>
            <a:off x="6126452" y="0"/>
            <a:ext cx="6052848"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51" name="Прямоугольник: скругленные углы 50">
            <a:extLst>
              <a:ext uri="{FF2B5EF4-FFF2-40B4-BE49-F238E27FC236}">
                <a16:creationId xmlns:a16="http://schemas.microsoft.com/office/drawing/2014/main" id="{C20B5E71-4321-48CD-891D-D6166386ABFC}"/>
              </a:ext>
            </a:extLst>
          </p:cNvPr>
          <p:cNvSpPr/>
          <p:nvPr/>
        </p:nvSpPr>
        <p:spPr>
          <a:xfrm>
            <a:off x="563800" y="3996698"/>
            <a:ext cx="5560775" cy="2630479"/>
          </a:xfrm>
          <a:prstGeom prst="roundRect">
            <a:avLst>
              <a:gd name="adj" fmla="val 50000"/>
            </a:avLst>
          </a:prstGeom>
          <a:solidFill>
            <a:srgbClr val="E7E3F5"/>
          </a:solidFill>
          <a:ln>
            <a:solidFill>
              <a:srgbClr val="E7E3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2" name="Google Shape;192;p11"/>
          <p:cNvSpPr txBox="1"/>
          <p:nvPr/>
        </p:nvSpPr>
        <p:spPr>
          <a:xfrm>
            <a:off x="563800" y="391244"/>
            <a:ext cx="349691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ru-RU" sz="4000" b="1" i="0" u="none" strike="noStrike" cap="none" dirty="0">
                <a:solidFill>
                  <a:srgbClr val="5A558D"/>
                </a:solidFill>
                <a:latin typeface="+mn-lt"/>
                <a:ea typeface="Playfair Display"/>
                <a:cs typeface="Playfair Display"/>
                <a:sym typeface="Playfair Display"/>
              </a:rPr>
              <a:t>Операторы</a:t>
            </a:r>
            <a:endParaRPr sz="4000" b="1" i="0" u="none" strike="noStrike" cap="none" dirty="0">
              <a:solidFill>
                <a:srgbClr val="5A558D"/>
              </a:solidFill>
              <a:latin typeface="+mn-lt"/>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3">
            <a:alphaModFix/>
          </a:blip>
          <a:srcRect/>
          <a:stretch/>
        </p:blipFill>
        <p:spPr>
          <a:xfrm>
            <a:off x="7626350" y="3048000"/>
            <a:ext cx="4565649" cy="3810000"/>
          </a:xfrm>
          <a:prstGeom prst="rect">
            <a:avLst/>
          </a:prstGeom>
          <a:noFill/>
          <a:ln>
            <a:noFill/>
          </a:ln>
        </p:spPr>
      </p:pic>
      <p:pic>
        <p:nvPicPr>
          <p:cNvPr id="194" name="Google Shape;194;p11"/>
          <p:cNvPicPr preferRelativeResize="0"/>
          <p:nvPr/>
        </p:nvPicPr>
        <p:blipFill rotWithShape="1">
          <a:blip r:embed="rId4">
            <a:alphaModFix/>
          </a:blip>
          <a:srcRect/>
          <a:stretch/>
        </p:blipFill>
        <p:spPr>
          <a:xfrm>
            <a:off x="10145243" y="75365"/>
            <a:ext cx="1925223" cy="1546491"/>
          </a:xfrm>
          <a:prstGeom prst="rect">
            <a:avLst/>
          </a:prstGeom>
          <a:noFill/>
          <a:ln>
            <a:noFill/>
          </a:ln>
        </p:spPr>
      </p:pic>
      <p:grpSp>
        <p:nvGrpSpPr>
          <p:cNvPr id="44" name="Группа 43">
            <a:extLst>
              <a:ext uri="{FF2B5EF4-FFF2-40B4-BE49-F238E27FC236}">
                <a16:creationId xmlns:a16="http://schemas.microsoft.com/office/drawing/2014/main" id="{58ACB389-E271-472D-B390-426B2B8A984D}"/>
              </a:ext>
            </a:extLst>
          </p:cNvPr>
          <p:cNvGrpSpPr/>
          <p:nvPr/>
        </p:nvGrpSpPr>
        <p:grpSpPr>
          <a:xfrm>
            <a:off x="5463467" y="848610"/>
            <a:ext cx="4325765" cy="2124980"/>
            <a:chOff x="6566052" y="342336"/>
            <a:chExt cx="4325765" cy="2124980"/>
          </a:xfrm>
        </p:grpSpPr>
        <p:sp>
          <p:nvSpPr>
            <p:cNvPr id="13" name="TextBox 12">
              <a:extLst>
                <a:ext uri="{FF2B5EF4-FFF2-40B4-BE49-F238E27FC236}">
                  <a16:creationId xmlns:a16="http://schemas.microsoft.com/office/drawing/2014/main" id="{17B539CB-8683-4CCB-8C8C-041B92B61A7B}"/>
                </a:ext>
              </a:extLst>
            </p:cNvPr>
            <p:cNvSpPr txBox="1"/>
            <p:nvPr/>
          </p:nvSpPr>
          <p:spPr>
            <a:xfrm>
              <a:off x="6566052" y="342336"/>
              <a:ext cx="1376191" cy="307777"/>
            </a:xfrm>
            <a:prstGeom prst="rect">
              <a:avLst/>
            </a:prstGeom>
            <a:noFill/>
          </p:spPr>
          <p:txBody>
            <a:bodyPr wrap="square">
              <a:spAutoFit/>
            </a:bodyPr>
            <a:lstStyle/>
            <a:p>
              <a:r>
                <a:rPr lang="ru-RU" b="1" i="0" dirty="0">
                  <a:solidFill>
                    <a:srgbClr val="666666"/>
                  </a:solidFill>
                  <a:effectLst/>
                  <a:latin typeface="+mn-lt"/>
                </a:rPr>
                <a:t>Термины :</a:t>
              </a:r>
              <a:r>
                <a:rPr lang="ru-RU" b="1" i="0" u="sng" dirty="0">
                  <a:solidFill>
                    <a:srgbClr val="666666"/>
                  </a:solidFill>
                  <a:effectLst/>
                  <a:latin typeface="+mn-lt"/>
                </a:rPr>
                <a:t> </a:t>
              </a:r>
              <a:endParaRPr lang="ru-RU" dirty="0">
                <a:latin typeface="+mn-lt"/>
              </a:endParaRPr>
            </a:p>
          </p:txBody>
        </p:sp>
        <p:grpSp>
          <p:nvGrpSpPr>
            <p:cNvPr id="40" name="Группа 39">
              <a:extLst>
                <a:ext uri="{FF2B5EF4-FFF2-40B4-BE49-F238E27FC236}">
                  <a16:creationId xmlns:a16="http://schemas.microsoft.com/office/drawing/2014/main" id="{E0A967F4-C2F2-402E-8E8B-E7A7C814DCAD}"/>
                </a:ext>
              </a:extLst>
            </p:cNvPr>
            <p:cNvGrpSpPr/>
            <p:nvPr/>
          </p:nvGrpSpPr>
          <p:grpSpPr>
            <a:xfrm>
              <a:off x="6731711" y="397658"/>
              <a:ext cx="4160106" cy="2069658"/>
              <a:chOff x="2455715" y="942461"/>
              <a:chExt cx="4160106" cy="2069658"/>
            </a:xfrm>
          </p:grpSpPr>
          <p:sp>
            <p:nvSpPr>
              <p:cNvPr id="11" name="TextBox 10">
                <a:extLst>
                  <a:ext uri="{FF2B5EF4-FFF2-40B4-BE49-F238E27FC236}">
                    <a16:creationId xmlns:a16="http://schemas.microsoft.com/office/drawing/2014/main" id="{73401244-C27F-4E99-A0DE-BC505ADD7588}"/>
                  </a:ext>
                </a:extLst>
              </p:cNvPr>
              <p:cNvSpPr txBox="1"/>
              <p:nvPr/>
            </p:nvSpPr>
            <p:spPr>
              <a:xfrm>
                <a:off x="3993473" y="1742708"/>
                <a:ext cx="1425198" cy="461665"/>
              </a:xfrm>
              <a:prstGeom prst="rect">
                <a:avLst/>
              </a:prstGeom>
              <a:noFill/>
            </p:spPr>
            <p:txBody>
              <a:bodyPr wrap="square">
                <a:spAutoFit/>
              </a:bodyPr>
              <a:lstStyle/>
              <a:p>
                <a:pPr algn="ctr"/>
                <a:r>
                  <a:rPr lang="ru-RU" sz="2400" dirty="0">
                    <a:latin typeface="+mn-lt"/>
                  </a:rPr>
                  <a:t>x = a + b</a:t>
                </a:r>
              </a:p>
            </p:txBody>
          </p:sp>
          <p:sp>
            <p:nvSpPr>
              <p:cNvPr id="15" name="TextBox 14">
                <a:extLst>
                  <a:ext uri="{FF2B5EF4-FFF2-40B4-BE49-F238E27FC236}">
                    <a16:creationId xmlns:a16="http://schemas.microsoft.com/office/drawing/2014/main" id="{5CC098AF-1540-4855-BBEA-AFF526A7E6D6}"/>
                  </a:ext>
                </a:extLst>
              </p:cNvPr>
              <p:cNvSpPr txBox="1"/>
              <p:nvPr/>
            </p:nvSpPr>
            <p:spPr>
              <a:xfrm>
                <a:off x="3312351" y="2488899"/>
                <a:ext cx="3303470" cy="523220"/>
              </a:xfrm>
              <a:prstGeom prst="rect">
                <a:avLst/>
              </a:prstGeom>
              <a:noFill/>
            </p:spPr>
            <p:txBody>
              <a:bodyPr wrap="square">
                <a:spAutoFit/>
              </a:bodyPr>
              <a:lstStyle/>
              <a:p>
                <a:pPr algn="ctr"/>
                <a:r>
                  <a:rPr lang="ru-RU" b="1" i="0" u="sng" dirty="0">
                    <a:solidFill>
                      <a:srgbClr val="666666"/>
                    </a:solidFill>
                    <a:effectLst/>
                    <a:latin typeface="+mn-lt"/>
                    <a:hlinkClick r:id="rId5"/>
                  </a:rPr>
                  <a:t>Оператор</a:t>
                </a:r>
                <a:endParaRPr lang="ru-RU" b="1" i="0" u="sng" dirty="0">
                  <a:solidFill>
                    <a:srgbClr val="666666"/>
                  </a:solidFill>
                  <a:effectLst/>
                  <a:latin typeface="+mn-lt"/>
                </a:endParaRPr>
              </a:p>
              <a:p>
                <a:pPr algn="ctr"/>
                <a:r>
                  <a:rPr lang="ru-RU" dirty="0">
                    <a:solidFill>
                      <a:srgbClr val="666666"/>
                    </a:solidFill>
                    <a:latin typeface="+mn-lt"/>
                  </a:rPr>
                  <a:t>Бывают </a:t>
                </a:r>
                <a:r>
                  <a:rPr lang="ru-RU" b="1" u="sng" dirty="0">
                    <a:solidFill>
                      <a:srgbClr val="666666"/>
                    </a:solidFill>
                    <a:latin typeface="+mn-lt"/>
                  </a:rPr>
                  <a:t> </a:t>
                </a:r>
                <a:r>
                  <a:rPr lang="ru-RU" b="1" u="sng" dirty="0">
                    <a:solidFill>
                      <a:srgbClr val="666666"/>
                    </a:solidFill>
                    <a:latin typeface="+mn-lt"/>
                    <a:hlinkClick r:id="rId5"/>
                  </a:rPr>
                  <a:t>«унарный», «бинарный»</a:t>
                </a:r>
                <a:endParaRPr lang="ru-RU" dirty="0">
                  <a:latin typeface="+mn-lt"/>
                </a:endParaRPr>
              </a:p>
            </p:txBody>
          </p:sp>
          <p:cxnSp>
            <p:nvCxnSpPr>
              <p:cNvPr id="12" name="Прямая со стрелкой 11">
                <a:extLst>
                  <a:ext uri="{FF2B5EF4-FFF2-40B4-BE49-F238E27FC236}">
                    <a16:creationId xmlns:a16="http://schemas.microsoft.com/office/drawing/2014/main" id="{81969707-438A-4CAE-8377-45979D9210AE}"/>
                  </a:ext>
                </a:extLst>
              </p:cNvPr>
              <p:cNvCxnSpPr>
                <a:cxnSpLocks/>
                <a:stCxn id="15" idx="0"/>
              </p:cNvCxnSpPr>
              <p:nvPr/>
            </p:nvCxnSpPr>
            <p:spPr>
              <a:xfrm flipV="1">
                <a:off x="4964086" y="2181122"/>
                <a:ext cx="0" cy="30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0DC13F6-6611-4089-AB58-6974DA917B16}"/>
                  </a:ext>
                </a:extLst>
              </p:cNvPr>
              <p:cNvSpPr txBox="1"/>
              <p:nvPr/>
            </p:nvSpPr>
            <p:spPr>
              <a:xfrm>
                <a:off x="4417986" y="942461"/>
                <a:ext cx="1092200" cy="307777"/>
              </a:xfrm>
              <a:prstGeom prst="rect">
                <a:avLst/>
              </a:prstGeom>
              <a:noFill/>
            </p:spPr>
            <p:txBody>
              <a:bodyPr wrap="square">
                <a:spAutoFit/>
              </a:bodyPr>
              <a:lstStyle/>
              <a:p>
                <a:pPr algn="ctr"/>
                <a:r>
                  <a:rPr lang="ru-RU" i="0" dirty="0">
                    <a:solidFill>
                      <a:srgbClr val="666666"/>
                    </a:solidFill>
                    <a:effectLst/>
                    <a:latin typeface="+mn-lt"/>
                  </a:rPr>
                  <a:t>операнд</a:t>
                </a:r>
                <a:endParaRPr lang="ru-RU" dirty="0">
                  <a:latin typeface="+mn-lt"/>
                </a:endParaRPr>
              </a:p>
            </p:txBody>
          </p:sp>
          <p:cxnSp>
            <p:nvCxnSpPr>
              <p:cNvPr id="20" name="Соединитель: изогнутый 19">
                <a:extLst>
                  <a:ext uri="{FF2B5EF4-FFF2-40B4-BE49-F238E27FC236}">
                    <a16:creationId xmlns:a16="http://schemas.microsoft.com/office/drawing/2014/main" id="{C7E30A13-5E89-4B6A-A808-06E638F035E9}"/>
                  </a:ext>
                </a:extLst>
              </p:cNvPr>
              <p:cNvCxnSpPr>
                <a:cxnSpLocks/>
                <a:stCxn id="24" idx="1"/>
              </p:cNvCxnSpPr>
              <p:nvPr/>
            </p:nvCxnSpPr>
            <p:spPr>
              <a:xfrm rot="10800000" flipH="1" flipV="1">
                <a:off x="4417985" y="1096350"/>
                <a:ext cx="230937" cy="652992"/>
              </a:xfrm>
              <a:prstGeom prst="curvedConnector4">
                <a:avLst>
                  <a:gd name="adj1" fmla="val -98988"/>
                  <a:gd name="adj2" fmla="val 617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Соединитель: изогнутый 21">
                <a:extLst>
                  <a:ext uri="{FF2B5EF4-FFF2-40B4-BE49-F238E27FC236}">
                    <a16:creationId xmlns:a16="http://schemas.microsoft.com/office/drawing/2014/main" id="{CC05045F-B562-4C17-BD2D-D5288DDC4DCF}"/>
                  </a:ext>
                </a:extLst>
              </p:cNvPr>
              <p:cNvCxnSpPr>
                <a:stCxn id="24" idx="3"/>
              </p:cNvCxnSpPr>
              <p:nvPr/>
            </p:nvCxnSpPr>
            <p:spPr>
              <a:xfrm flipH="1">
                <a:off x="5202212" y="1096350"/>
                <a:ext cx="307974" cy="652992"/>
              </a:xfrm>
              <a:prstGeom prst="curvedConnector4">
                <a:avLst>
                  <a:gd name="adj1" fmla="val -74227"/>
                  <a:gd name="adj2" fmla="val 6178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8C7C021-87A5-420A-9DC1-9EB64BEC7E3E}"/>
                  </a:ext>
                </a:extLst>
              </p:cNvPr>
              <p:cNvSpPr txBox="1"/>
              <p:nvPr/>
            </p:nvSpPr>
            <p:spPr>
              <a:xfrm>
                <a:off x="2455715" y="1819652"/>
                <a:ext cx="1175024" cy="307777"/>
              </a:xfrm>
              <a:prstGeom prst="rect">
                <a:avLst/>
              </a:prstGeom>
              <a:noFill/>
            </p:spPr>
            <p:txBody>
              <a:bodyPr wrap="square">
                <a:spAutoFit/>
              </a:bodyPr>
              <a:lstStyle/>
              <a:p>
                <a:r>
                  <a:rPr lang="ru-RU" i="0" dirty="0">
                    <a:solidFill>
                      <a:srgbClr val="666666"/>
                    </a:solidFill>
                    <a:effectLst/>
                    <a:latin typeface="+mn-lt"/>
                  </a:rPr>
                  <a:t>Результат</a:t>
                </a:r>
                <a:endParaRPr lang="ru-RU" dirty="0">
                  <a:latin typeface="+mn-lt"/>
                </a:endParaRPr>
              </a:p>
            </p:txBody>
          </p:sp>
          <p:cxnSp>
            <p:nvCxnSpPr>
              <p:cNvPr id="26" name="Прямая со стрелкой 25">
                <a:extLst>
                  <a:ext uri="{FF2B5EF4-FFF2-40B4-BE49-F238E27FC236}">
                    <a16:creationId xmlns:a16="http://schemas.microsoft.com/office/drawing/2014/main" id="{57605073-BE77-4D72-B5AD-2B7D5D90D6DC}"/>
                  </a:ext>
                </a:extLst>
              </p:cNvPr>
              <p:cNvCxnSpPr>
                <a:cxnSpLocks/>
                <a:stCxn id="30" idx="3"/>
                <a:endCxn id="11" idx="1"/>
              </p:cNvCxnSpPr>
              <p:nvPr/>
            </p:nvCxnSpPr>
            <p:spPr>
              <a:xfrm>
                <a:off x="3630739" y="1973541"/>
                <a:ext cx="3627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49" name="TextBox 48">
            <a:extLst>
              <a:ext uri="{FF2B5EF4-FFF2-40B4-BE49-F238E27FC236}">
                <a16:creationId xmlns:a16="http://schemas.microsoft.com/office/drawing/2014/main" id="{E09F06AE-FD0E-4752-8073-565429E48436}"/>
              </a:ext>
            </a:extLst>
          </p:cNvPr>
          <p:cNvSpPr txBox="1"/>
          <p:nvPr/>
        </p:nvSpPr>
        <p:spPr>
          <a:xfrm>
            <a:off x="394950" y="1621856"/>
            <a:ext cx="4819876" cy="2062103"/>
          </a:xfrm>
          <a:prstGeom prst="rect">
            <a:avLst/>
          </a:prstGeom>
          <a:noFill/>
        </p:spPr>
        <p:txBody>
          <a:bodyPr wrap="square">
            <a:spAutoFit/>
          </a:bodyPr>
          <a:lstStyle/>
          <a:p>
            <a:r>
              <a:rPr lang="ru-RU" sz="1600" b="1" i="0" dirty="0">
                <a:solidFill>
                  <a:schemeClr val="tx1"/>
                </a:solidFill>
                <a:effectLst/>
                <a:latin typeface="+mn-lt"/>
                <a:hlinkClick r:id="rId6"/>
              </a:rPr>
              <a:t>Основные виды операторов</a:t>
            </a:r>
            <a:r>
              <a:rPr lang="ru-RU" sz="1600" b="1" dirty="0">
                <a:solidFill>
                  <a:schemeClr val="tx1"/>
                </a:solidFill>
                <a:latin typeface="+mn-lt"/>
              </a:rPr>
              <a:t>(</a:t>
            </a:r>
            <a:r>
              <a:rPr lang="ru-RU" sz="1600" b="1" dirty="0">
                <a:solidFill>
                  <a:schemeClr val="tx1"/>
                </a:solidFill>
                <a:latin typeface="+mn-lt"/>
                <a:hlinkClick r:id="rId7"/>
              </a:rPr>
              <a:t>подробней</a:t>
            </a:r>
            <a:r>
              <a:rPr lang="ru-RU" sz="1600" b="1" dirty="0">
                <a:solidFill>
                  <a:schemeClr val="tx1"/>
                </a:solidFill>
                <a:latin typeface="+mn-lt"/>
              </a:rPr>
              <a:t>)</a:t>
            </a:r>
            <a:r>
              <a:rPr lang="en-US" sz="1600" b="1" dirty="0">
                <a:solidFill>
                  <a:schemeClr val="tx1"/>
                </a:solidFill>
                <a:latin typeface="+mn-lt"/>
              </a:rPr>
              <a:t>:</a:t>
            </a:r>
          </a:p>
          <a:p>
            <a:endParaRPr lang="en-US" sz="1600" b="1" dirty="0">
              <a:solidFill>
                <a:schemeClr val="tx1"/>
              </a:solidFill>
              <a:latin typeface="+mn-lt"/>
            </a:endParaRPr>
          </a:p>
          <a:p>
            <a:pPr marL="342900" indent="-342900">
              <a:buFont typeface="+mj-lt"/>
              <a:buAutoNum type="arabicPeriod"/>
            </a:pPr>
            <a:r>
              <a:rPr lang="ru-RU" sz="1600" dirty="0">
                <a:solidFill>
                  <a:schemeClr val="tx1"/>
                </a:solidFill>
                <a:latin typeface="+mn-lt"/>
              </a:rPr>
              <a:t>Арифметические</a:t>
            </a:r>
            <a:r>
              <a:rPr lang="en-US" sz="1600" dirty="0">
                <a:solidFill>
                  <a:schemeClr val="tx1"/>
                </a:solidFill>
                <a:latin typeface="+mn-lt"/>
              </a:rPr>
              <a:t> (+, ++, -, --, /, *, %, **)</a:t>
            </a:r>
          </a:p>
          <a:p>
            <a:pPr marL="342900" indent="-342900">
              <a:buFont typeface="+mj-lt"/>
              <a:buAutoNum type="arabicPeriod"/>
            </a:pPr>
            <a:r>
              <a:rPr lang="ru-RU" sz="1600" dirty="0">
                <a:solidFill>
                  <a:schemeClr val="tx1"/>
                </a:solidFill>
                <a:latin typeface="+mn-lt"/>
              </a:rPr>
              <a:t>Унарные (</a:t>
            </a:r>
            <a:r>
              <a:rPr lang="en-US" sz="1600" dirty="0">
                <a:solidFill>
                  <a:schemeClr val="tx1"/>
                </a:solidFill>
                <a:latin typeface="+mn-lt"/>
                <a:hlinkClick r:id="rId8"/>
              </a:rPr>
              <a:t>delete</a:t>
            </a:r>
            <a:r>
              <a:rPr lang="en-US" sz="1600" dirty="0">
                <a:solidFill>
                  <a:schemeClr val="tx1"/>
                </a:solidFill>
                <a:latin typeface="+mn-lt"/>
              </a:rPr>
              <a:t>, </a:t>
            </a:r>
            <a:r>
              <a:rPr lang="en-US" sz="1600" i="0" dirty="0">
                <a:solidFill>
                  <a:schemeClr val="tx1"/>
                </a:solidFill>
                <a:effectLst/>
                <a:latin typeface="+mn-lt"/>
                <a:hlinkClick r:id="rId9"/>
              </a:rPr>
              <a:t>typeof</a:t>
            </a:r>
            <a:r>
              <a:rPr lang="en-US" sz="1600" dirty="0">
                <a:solidFill>
                  <a:schemeClr val="tx1"/>
                </a:solidFill>
                <a:latin typeface="+mn-lt"/>
              </a:rPr>
              <a:t>, +, -, !</a:t>
            </a:r>
            <a:r>
              <a:rPr lang="ru-RU" sz="1600" dirty="0">
                <a:solidFill>
                  <a:schemeClr val="tx1"/>
                </a:solidFill>
                <a:latin typeface="+mn-lt"/>
              </a:rPr>
              <a:t>)</a:t>
            </a:r>
            <a:endParaRPr lang="en-US" sz="1600" dirty="0">
              <a:solidFill>
                <a:schemeClr val="tx1"/>
              </a:solidFill>
              <a:latin typeface="+mn-lt"/>
            </a:endParaRPr>
          </a:p>
          <a:p>
            <a:pPr marL="342900" indent="-342900">
              <a:buFont typeface="+mj-lt"/>
              <a:buAutoNum type="arabicPeriod"/>
            </a:pPr>
            <a:r>
              <a:rPr lang="ru-RU" sz="1600" dirty="0">
                <a:solidFill>
                  <a:schemeClr val="tx1"/>
                </a:solidFill>
                <a:latin typeface="+mn-lt"/>
              </a:rPr>
              <a:t>Реляционные </a:t>
            </a:r>
            <a:r>
              <a:rPr lang="en-US" sz="1600" dirty="0">
                <a:solidFill>
                  <a:schemeClr val="tx1"/>
                </a:solidFill>
                <a:latin typeface="+mn-lt"/>
              </a:rPr>
              <a:t>(&lt;, &lt;=, &gt;, &gt;=, </a:t>
            </a:r>
            <a:r>
              <a:rPr lang="en-US" sz="1600" i="0" dirty="0">
                <a:solidFill>
                  <a:schemeClr val="tx1"/>
                </a:solidFill>
                <a:effectLst/>
                <a:latin typeface="+mn-lt"/>
                <a:hlinkClick r:id="rId10"/>
              </a:rPr>
              <a:t>instanceof</a:t>
            </a:r>
            <a:r>
              <a:rPr lang="en-US" sz="1600" dirty="0">
                <a:solidFill>
                  <a:schemeClr val="tx1"/>
                </a:solidFill>
                <a:latin typeface="+mn-lt"/>
              </a:rPr>
              <a:t>, </a:t>
            </a:r>
            <a:r>
              <a:rPr lang="en-US" sz="1600" dirty="0">
                <a:solidFill>
                  <a:schemeClr val="tx1"/>
                </a:solidFill>
                <a:latin typeface="+mn-lt"/>
                <a:hlinkClick r:id="rId10"/>
              </a:rPr>
              <a:t>in</a:t>
            </a:r>
            <a:r>
              <a:rPr lang="en-US" sz="1600" dirty="0">
                <a:solidFill>
                  <a:schemeClr val="tx1"/>
                </a:solidFill>
                <a:latin typeface="+mn-lt"/>
              </a:rPr>
              <a:t>)</a:t>
            </a:r>
          </a:p>
          <a:p>
            <a:pPr marL="342900" indent="-342900">
              <a:buFont typeface="+mj-lt"/>
              <a:buAutoNum type="arabicPeriod"/>
            </a:pPr>
            <a:r>
              <a:rPr lang="ru-RU" sz="1600" dirty="0">
                <a:solidFill>
                  <a:schemeClr val="tx1"/>
                </a:solidFill>
                <a:latin typeface="+mn-lt"/>
              </a:rPr>
              <a:t>Равенства (==,</a:t>
            </a:r>
            <a:r>
              <a:rPr lang="en-US" sz="1600" dirty="0">
                <a:solidFill>
                  <a:schemeClr val="tx1"/>
                </a:solidFill>
                <a:latin typeface="+mn-lt"/>
              </a:rPr>
              <a:t> !=, ===, !==</a:t>
            </a:r>
            <a:r>
              <a:rPr lang="ru-RU" sz="1600" dirty="0">
                <a:solidFill>
                  <a:schemeClr val="tx1"/>
                </a:solidFill>
                <a:latin typeface="+mn-lt"/>
              </a:rPr>
              <a:t>)</a:t>
            </a:r>
            <a:endParaRPr lang="en-US" sz="1600" dirty="0">
              <a:solidFill>
                <a:schemeClr val="tx1"/>
              </a:solidFill>
              <a:latin typeface="+mn-lt"/>
            </a:endParaRPr>
          </a:p>
          <a:p>
            <a:pPr marL="342900" indent="-342900">
              <a:buFont typeface="+mj-lt"/>
              <a:buAutoNum type="arabicPeriod"/>
            </a:pPr>
            <a:r>
              <a:rPr lang="ru-RU" sz="1600" dirty="0">
                <a:solidFill>
                  <a:schemeClr val="tx1"/>
                </a:solidFill>
                <a:latin typeface="+mn-lt"/>
                <a:hlinkClick r:id="rId11"/>
              </a:rPr>
              <a:t>Логические</a:t>
            </a:r>
            <a:r>
              <a:rPr lang="ru-RU" sz="1600" dirty="0">
                <a:solidFill>
                  <a:schemeClr val="tx1"/>
                </a:solidFill>
                <a:latin typeface="+mn-lt"/>
              </a:rPr>
              <a:t> (</a:t>
            </a:r>
            <a:r>
              <a:rPr lang="en-US" sz="1600" dirty="0">
                <a:solidFill>
                  <a:schemeClr val="tx1"/>
                </a:solidFill>
                <a:latin typeface="+mn-lt"/>
              </a:rPr>
              <a:t>&amp;&amp;, ||, </a:t>
            </a:r>
            <a:r>
              <a:rPr lang="en-US" sz="1600" dirty="0">
                <a:solidFill>
                  <a:schemeClr val="tx1"/>
                </a:solidFill>
                <a:latin typeface="+mn-lt"/>
                <a:hlinkClick r:id="rId12"/>
              </a:rPr>
              <a:t>??</a:t>
            </a:r>
            <a:r>
              <a:rPr lang="ru-RU" sz="1600" dirty="0">
                <a:solidFill>
                  <a:schemeClr val="tx1"/>
                </a:solidFill>
                <a:latin typeface="+mn-lt"/>
              </a:rPr>
              <a:t>)</a:t>
            </a:r>
            <a:endParaRPr lang="en-US" sz="1600" dirty="0">
              <a:solidFill>
                <a:schemeClr val="tx1"/>
              </a:solidFill>
              <a:latin typeface="+mn-lt"/>
            </a:endParaRPr>
          </a:p>
          <a:p>
            <a:pPr marL="342900" indent="-342900">
              <a:buFont typeface="+mj-lt"/>
              <a:buAutoNum type="arabicPeriod"/>
            </a:pPr>
            <a:r>
              <a:rPr lang="ru-RU" sz="1600" dirty="0">
                <a:solidFill>
                  <a:schemeClr val="tx1"/>
                </a:solidFill>
                <a:latin typeface="+mn-lt"/>
              </a:rPr>
              <a:t>Присваивания (</a:t>
            </a:r>
            <a:r>
              <a:rPr lang="en-US" sz="1600" dirty="0">
                <a:solidFill>
                  <a:schemeClr val="tx1"/>
                </a:solidFill>
                <a:latin typeface="+mn-lt"/>
              </a:rPr>
              <a:t>=, +=, -=, %= …</a:t>
            </a:r>
            <a:r>
              <a:rPr lang="ru-RU" sz="1600" dirty="0">
                <a:solidFill>
                  <a:schemeClr val="tx1"/>
                </a:solidFill>
                <a:latin typeface="+mn-lt"/>
              </a:rPr>
              <a:t>)</a:t>
            </a:r>
            <a:endParaRPr lang="en-US" sz="1600" dirty="0">
              <a:solidFill>
                <a:schemeClr val="tx1"/>
              </a:solidFill>
              <a:latin typeface="+mn-lt"/>
            </a:endParaRPr>
          </a:p>
        </p:txBody>
      </p:sp>
      <p:sp>
        <p:nvSpPr>
          <p:cNvPr id="53" name="TextBox 52">
            <a:extLst>
              <a:ext uri="{FF2B5EF4-FFF2-40B4-BE49-F238E27FC236}">
                <a16:creationId xmlns:a16="http://schemas.microsoft.com/office/drawing/2014/main" id="{568EA213-73C5-4C16-BA17-57DBBA35241F}"/>
              </a:ext>
            </a:extLst>
          </p:cNvPr>
          <p:cNvSpPr txBox="1"/>
          <p:nvPr/>
        </p:nvSpPr>
        <p:spPr>
          <a:xfrm>
            <a:off x="1538578" y="4191985"/>
            <a:ext cx="3611218" cy="2062103"/>
          </a:xfrm>
          <a:prstGeom prst="rect">
            <a:avLst/>
          </a:prstGeom>
          <a:noFill/>
        </p:spPr>
        <p:txBody>
          <a:bodyPr wrap="square">
            <a:spAutoFit/>
          </a:bodyPr>
          <a:lstStyle/>
          <a:p>
            <a:pPr algn="ctr"/>
            <a:r>
              <a:rPr lang="ru-RU" sz="1600" i="0" dirty="0">
                <a:solidFill>
                  <a:schemeClr val="tx1"/>
                </a:solidFill>
                <a:effectLst/>
                <a:latin typeface="+mn-lt"/>
              </a:rPr>
              <a:t>Менее заметные</a:t>
            </a:r>
          </a:p>
          <a:p>
            <a:pPr algn="ctr"/>
            <a:r>
              <a:rPr lang="ru-RU" sz="1600" i="0" dirty="0">
                <a:solidFill>
                  <a:schemeClr val="tx1"/>
                </a:solidFill>
                <a:effectLst/>
                <a:latin typeface="+mn-lt"/>
              </a:rPr>
              <a:t> </a:t>
            </a:r>
            <a:r>
              <a:rPr lang="ru-RU" sz="1600" dirty="0">
                <a:solidFill>
                  <a:srgbClr val="C00000"/>
                </a:solidFill>
                <a:latin typeface="+mn-lt"/>
              </a:rPr>
              <a:t>НО</a:t>
            </a:r>
          </a:p>
          <a:p>
            <a:pPr algn="ctr"/>
            <a:r>
              <a:rPr lang="ru-RU" sz="1600" i="0" dirty="0">
                <a:solidFill>
                  <a:schemeClr val="tx1"/>
                </a:solidFill>
                <a:effectLst/>
                <a:latin typeface="+mn-lt"/>
              </a:rPr>
              <a:t> часто используемые</a:t>
            </a:r>
            <a:r>
              <a:rPr lang="en-US" sz="1600" dirty="0">
                <a:solidFill>
                  <a:schemeClr val="tx1"/>
                </a:solidFill>
                <a:latin typeface="+mn-lt"/>
              </a:rPr>
              <a:t>:</a:t>
            </a:r>
            <a:endParaRPr lang="ru-RU" sz="1600" dirty="0">
              <a:solidFill>
                <a:schemeClr val="tx1"/>
              </a:solidFill>
              <a:latin typeface="+mn-lt"/>
            </a:endParaRPr>
          </a:p>
          <a:p>
            <a:endParaRPr lang="ru-RU" sz="1600" dirty="0">
              <a:solidFill>
                <a:schemeClr val="tx1"/>
              </a:solidFill>
              <a:latin typeface="+mn-lt"/>
            </a:endParaRPr>
          </a:p>
          <a:p>
            <a:pPr marL="228600" indent="-228600">
              <a:buFont typeface="+mj-lt"/>
              <a:buAutoNum type="arabicPeriod"/>
            </a:pPr>
            <a:r>
              <a:rPr lang="ru-RU" sz="1600" i="0" dirty="0">
                <a:solidFill>
                  <a:srgbClr val="000000"/>
                </a:solidFill>
                <a:effectLst/>
                <a:latin typeface="+mn-lt"/>
              </a:rPr>
              <a:t>Оператор вызова «()»</a:t>
            </a:r>
          </a:p>
          <a:p>
            <a:pPr marL="228600" indent="-228600">
              <a:buFont typeface="+mj-lt"/>
              <a:buAutoNum type="arabicPeriod"/>
            </a:pPr>
            <a:r>
              <a:rPr lang="ru-RU" sz="1600" i="0" dirty="0">
                <a:solidFill>
                  <a:srgbClr val="000000"/>
                </a:solidFill>
                <a:effectLst/>
                <a:latin typeface="+mn-lt"/>
                <a:hlinkClick r:id="rId13"/>
              </a:rPr>
              <a:t>Операторы доступа</a:t>
            </a:r>
            <a:r>
              <a:rPr lang="ru-RU" sz="1600" i="0" dirty="0">
                <a:solidFill>
                  <a:srgbClr val="000000"/>
                </a:solidFill>
                <a:effectLst/>
                <a:latin typeface="+mn-lt"/>
              </a:rPr>
              <a:t> «.» и «</a:t>
            </a:r>
            <a:r>
              <a:rPr lang="en-US" sz="1600" i="0" dirty="0">
                <a:solidFill>
                  <a:srgbClr val="000000"/>
                </a:solidFill>
                <a:effectLst/>
                <a:latin typeface="+mn-lt"/>
              </a:rPr>
              <a:t>[ ]</a:t>
            </a:r>
            <a:r>
              <a:rPr lang="ru-RU" sz="1600" i="0" dirty="0">
                <a:solidFill>
                  <a:srgbClr val="000000"/>
                </a:solidFill>
                <a:effectLst/>
                <a:latin typeface="+mn-lt"/>
              </a:rPr>
              <a:t>»</a:t>
            </a:r>
          </a:p>
          <a:p>
            <a:pPr marL="228600" indent="-228600">
              <a:buFont typeface="+mj-lt"/>
              <a:buAutoNum type="arabicPeriod"/>
            </a:pPr>
            <a:r>
              <a:rPr lang="ru-RU" sz="1600" dirty="0">
                <a:solidFill>
                  <a:srgbClr val="1B1B1B"/>
                </a:solidFill>
                <a:effectLst/>
                <a:latin typeface="+mn-lt"/>
                <a:hlinkClick r:id="rId14"/>
              </a:rPr>
              <a:t>Оператор Запятая</a:t>
            </a:r>
            <a:r>
              <a:rPr lang="ru-RU" sz="1600" i="0" dirty="0">
                <a:solidFill>
                  <a:srgbClr val="000000"/>
                </a:solidFill>
                <a:effectLst/>
                <a:latin typeface="+mn-lt"/>
              </a:rPr>
              <a:t> «</a:t>
            </a:r>
            <a:r>
              <a:rPr lang="ru-RU" sz="1600" dirty="0">
                <a:solidFill>
                  <a:schemeClr val="tx1"/>
                </a:solidFill>
                <a:latin typeface="+mn-lt"/>
              </a:rPr>
              <a:t>,</a:t>
            </a:r>
            <a:r>
              <a:rPr lang="ru-RU" sz="1600" i="0" dirty="0">
                <a:solidFill>
                  <a:srgbClr val="000000"/>
                </a:solidFill>
                <a:effectLst/>
                <a:latin typeface="+mn-lt"/>
              </a:rPr>
              <a:t>»</a:t>
            </a:r>
          </a:p>
          <a:p>
            <a:pPr marL="228600" indent="-228600">
              <a:buFont typeface="+mj-lt"/>
              <a:buAutoNum type="arabicPeriod"/>
            </a:pPr>
            <a:r>
              <a:rPr lang="ru-RU" sz="1600" i="0" dirty="0">
                <a:solidFill>
                  <a:srgbClr val="000000"/>
                </a:solidFill>
                <a:effectLst/>
                <a:latin typeface="+mn-lt"/>
                <a:hlinkClick r:id="rId15"/>
              </a:rPr>
              <a:t>Оператор </a:t>
            </a:r>
            <a:r>
              <a:rPr lang="en-US" sz="1600" i="0" dirty="0">
                <a:solidFill>
                  <a:srgbClr val="000000"/>
                </a:solidFill>
                <a:effectLst/>
                <a:latin typeface="+mn-lt"/>
                <a:hlinkClick r:id="rId15"/>
              </a:rPr>
              <a:t>New</a:t>
            </a:r>
            <a:r>
              <a:rPr lang="en-US" sz="1600" i="0" dirty="0">
                <a:solidFill>
                  <a:srgbClr val="000000"/>
                </a:solidFill>
                <a:effectLst/>
                <a:latin typeface="+mn-lt"/>
              </a:rPr>
              <a:t> </a:t>
            </a:r>
            <a:r>
              <a:rPr lang="ru-RU" sz="1600" i="0" dirty="0">
                <a:solidFill>
                  <a:srgbClr val="000000"/>
                </a:solidFill>
                <a:effectLst/>
                <a:latin typeface="+mn-lt"/>
              </a:rPr>
              <a:t>«</a:t>
            </a:r>
            <a:r>
              <a:rPr lang="en-US" sz="1600" i="0" dirty="0">
                <a:solidFill>
                  <a:srgbClr val="000000"/>
                </a:solidFill>
                <a:effectLst/>
                <a:latin typeface="+mn-lt"/>
              </a:rPr>
              <a:t>new Car</a:t>
            </a:r>
            <a:r>
              <a:rPr lang="ru-RU" sz="1600" i="0" dirty="0">
                <a:solidFill>
                  <a:srgbClr val="000000"/>
                </a:solidFill>
                <a:effectLst/>
                <a:latin typeface="+mn-lt"/>
              </a:rPr>
              <a:t>()»</a:t>
            </a:r>
            <a:endParaRPr lang="ru-RU" sz="1600" dirty="0">
              <a:solidFill>
                <a:schemeClr val="tx1"/>
              </a:solidFill>
              <a:effectLst/>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14"/>
          <p:cNvSpPr txBox="1"/>
          <p:nvPr/>
        </p:nvSpPr>
        <p:spPr>
          <a:xfrm>
            <a:off x="523240" y="538615"/>
            <a:ext cx="5572760"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ru-RU" sz="4000" b="1" i="0" u="none" strike="noStrike" cap="none" dirty="0">
                <a:solidFill>
                  <a:srgbClr val="5A558D"/>
                </a:solidFill>
                <a:latin typeface="+mn-lt"/>
                <a:ea typeface="Playfair Display"/>
                <a:cs typeface="Playfair Display"/>
                <a:sym typeface="Playfair Display"/>
              </a:rPr>
              <a:t>Условное ветвление</a:t>
            </a:r>
            <a:endParaRPr sz="4000" b="1" i="0" u="none" strike="noStrike" cap="none" dirty="0">
              <a:solidFill>
                <a:srgbClr val="5A558D"/>
              </a:solidFill>
              <a:latin typeface="+mn-lt"/>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pic>
        <p:nvPicPr>
          <p:cNvPr id="3" name="Рисунок 2">
            <a:extLst>
              <a:ext uri="{FF2B5EF4-FFF2-40B4-BE49-F238E27FC236}">
                <a16:creationId xmlns:a16="http://schemas.microsoft.com/office/drawing/2014/main" id="{F24EC4DA-4586-46CD-8992-0CCE08E08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3800" y="2879725"/>
            <a:ext cx="4762500" cy="2514600"/>
          </a:xfrm>
          <a:prstGeom prst="rect">
            <a:avLst/>
          </a:prstGeom>
        </p:spPr>
      </p:pic>
      <p:sp>
        <p:nvSpPr>
          <p:cNvPr id="6" name="TextBox 5">
            <a:extLst>
              <a:ext uri="{FF2B5EF4-FFF2-40B4-BE49-F238E27FC236}">
                <a16:creationId xmlns:a16="http://schemas.microsoft.com/office/drawing/2014/main" id="{98C193B3-1885-42AD-B86B-184ED22B0A3C}"/>
              </a:ext>
            </a:extLst>
          </p:cNvPr>
          <p:cNvSpPr txBox="1"/>
          <p:nvPr/>
        </p:nvSpPr>
        <p:spPr>
          <a:xfrm>
            <a:off x="3054350" y="1638539"/>
            <a:ext cx="1212850" cy="307777"/>
          </a:xfrm>
          <a:prstGeom prst="rect">
            <a:avLst/>
          </a:prstGeom>
          <a:noFill/>
        </p:spPr>
        <p:txBody>
          <a:bodyPr wrap="square">
            <a:spAutoFit/>
          </a:bodyPr>
          <a:lstStyle/>
          <a:p>
            <a:r>
              <a:rPr lang="en-US" sz="1400" dirty="0">
                <a:solidFill>
                  <a:schemeClr val="tx1">
                    <a:lumMod val="65000"/>
                    <a:lumOff val="35000"/>
                  </a:schemeClr>
                </a:solidFill>
                <a:effectLst/>
                <a:latin typeface="+mn-lt"/>
                <a:hlinkClick r:id="rId6"/>
              </a:rPr>
              <a:t>?</a:t>
            </a:r>
            <a:r>
              <a:rPr lang="ru-RU" sz="1400" dirty="0">
                <a:solidFill>
                  <a:schemeClr val="tx1">
                    <a:lumMod val="65000"/>
                    <a:lumOff val="35000"/>
                  </a:schemeClr>
                </a:solidFill>
                <a:latin typeface="+mn-lt"/>
              </a:rPr>
              <a:t>, </a:t>
            </a:r>
            <a:r>
              <a:rPr lang="en-US" sz="1400" dirty="0">
                <a:solidFill>
                  <a:schemeClr val="tx1">
                    <a:lumMod val="65000"/>
                    <a:lumOff val="35000"/>
                  </a:schemeClr>
                </a:solidFill>
                <a:effectLst/>
                <a:latin typeface="+mn-lt"/>
                <a:hlinkClick r:id="rId7"/>
              </a:rPr>
              <a:t>if</a:t>
            </a:r>
            <a:r>
              <a:rPr lang="ru-RU" sz="1400" dirty="0">
                <a:solidFill>
                  <a:schemeClr val="tx1">
                    <a:lumMod val="65000"/>
                    <a:lumOff val="35000"/>
                  </a:schemeClr>
                </a:solidFill>
                <a:effectLst/>
                <a:latin typeface="+mn-lt"/>
              </a:rPr>
              <a:t>, </a:t>
            </a:r>
            <a:r>
              <a:rPr lang="en-US" sz="1400" i="0" dirty="0">
                <a:solidFill>
                  <a:schemeClr val="tx1">
                    <a:lumMod val="65000"/>
                    <a:lumOff val="35000"/>
                  </a:schemeClr>
                </a:solidFill>
                <a:effectLst/>
                <a:latin typeface="+mn-lt"/>
                <a:hlinkClick r:id="rId8"/>
              </a:rPr>
              <a:t>switch</a:t>
            </a:r>
            <a:endParaRPr lang="ru-RU"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5A558D"/>
                </a:solidFill>
                <a:latin typeface="+mn-lt"/>
                <a:ea typeface="Rubik"/>
                <a:cs typeface="Rubik"/>
                <a:sym typeface="Rubik"/>
              </a:rPr>
              <a:t>beetroot.academy</a:t>
            </a:r>
            <a:endParaRPr sz="1400" b="0" i="0" u="none" strike="noStrike" cap="none">
              <a:solidFill>
                <a:srgbClr val="000000"/>
              </a:solidFill>
              <a:latin typeface="+mn-lt"/>
              <a:ea typeface="Arial"/>
              <a:cs typeface="Arial"/>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mn-lt"/>
                <a:ea typeface="Playfair Display"/>
                <a:cs typeface="Playfair Display"/>
                <a:sym typeface="Playfair Display"/>
              </a:rPr>
              <a:t>Дякую</a:t>
            </a:r>
            <a:r>
              <a:rPr lang="en-GB" sz="6000" b="1" i="0" u="none" strike="noStrike" cap="none" dirty="0">
                <a:solidFill>
                  <a:srgbClr val="5A558D"/>
                </a:solidFill>
                <a:latin typeface="+mn-lt"/>
                <a:ea typeface="Playfair Display"/>
                <a:cs typeface="Playfair Display"/>
                <a:sym typeface="Playfair Display"/>
              </a:rPr>
              <a:t>!</a:t>
            </a:r>
            <a:endParaRPr sz="6000" b="1" i="0" u="none" strike="noStrike" cap="none" dirty="0">
              <a:solidFill>
                <a:srgbClr val="5A558D"/>
              </a:solidFill>
              <a:latin typeface="+mn-lt"/>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mn-lt"/>
                <a:ea typeface="Rubik"/>
                <a:cs typeface="Rubik"/>
                <a:sym typeface="Rubik"/>
              </a:rPr>
              <a:t>+38012345678</a:t>
            </a:r>
            <a:br>
              <a:rPr lang="en-GB" sz="2200" b="0" i="0" u="none" strike="noStrike" cap="none" dirty="0">
                <a:solidFill>
                  <a:srgbClr val="595959"/>
                </a:solidFill>
                <a:latin typeface="+mn-lt"/>
                <a:ea typeface="Rubik"/>
                <a:cs typeface="Rubik"/>
                <a:sym typeface="Rubik"/>
              </a:rPr>
            </a:b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mn-lt"/>
                <a:ea typeface="Rubik"/>
                <a:cs typeface="Rubik"/>
                <a:sym typeface="Rubik"/>
              </a:rPr>
              <a:t>andreas-flodstrom</a:t>
            </a:r>
            <a:endParaRPr sz="2200" b="0" i="0" u="none" strike="noStrike" cap="none" dirty="0">
              <a:solidFill>
                <a:srgbClr val="595959"/>
              </a:solidFill>
              <a:latin typeface="+mn-lt"/>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mn-lt"/>
                <a:ea typeface="Rubik"/>
                <a:cs typeface="Rubik"/>
                <a:sym typeface="Rubik"/>
              </a:rPr>
              <a:t>beetroot.academy</a:t>
            </a:r>
            <a:endParaRPr sz="3000" b="0" i="0" u="none" strike="noStrike" cap="none">
              <a:solidFill>
                <a:srgbClr val="FF6D54"/>
              </a:solidFill>
              <a:latin typeface="+mn-lt"/>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mn-lt"/>
                <a:ea typeface="Playfair Display"/>
                <a:cs typeface="Playfair Display"/>
                <a:sym typeface="Playfair Display"/>
              </a:rPr>
              <a:t>Your name</a:t>
            </a:r>
            <a:endParaRPr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mn-lt"/>
                <a:ea typeface="Rubik"/>
                <a:cs typeface="Rubik"/>
                <a:sym typeface="Rubik"/>
              </a:rPr>
              <a:t>Your position</a:t>
            </a:r>
            <a:endParaRPr sz="2400" b="1" i="0" u="none" strike="noStrike" cap="none" dirty="0">
              <a:solidFill>
                <a:srgbClr val="595959"/>
              </a:solidFill>
              <a:latin typeface="+mn-lt"/>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mn-lt"/>
                <a:ea typeface="Playfair Display"/>
                <a:cs typeface="Playfair Display"/>
                <a:sym typeface="Playfair Display"/>
              </a:rPr>
              <a:t>Content</a:t>
            </a:r>
            <a:endParaRPr sz="4000" b="1" i="0" u="none" strike="noStrike" cap="none" dirty="0">
              <a:solidFill>
                <a:srgbClr val="5A558D"/>
              </a:solidFill>
              <a:latin typeface="+mn-lt"/>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Dolor</a:t>
            </a:r>
            <a:r>
              <a:rPr lang="en-GB" sz="2000" b="0" i="0" u="none" strike="noStrike" cap="none" dirty="0">
                <a:solidFill>
                  <a:srgbClr val="595959"/>
                </a:solidFill>
                <a:latin typeface="+mn-lt"/>
                <a:ea typeface="Rubik"/>
                <a:cs typeface="Rubik"/>
                <a:sym typeface="Rubik"/>
              </a:rPr>
              <a: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Sit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Amet</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mn-lt"/>
                <a:ea typeface="Rubik"/>
                <a:cs typeface="Rubik"/>
                <a:sym typeface="Rubik"/>
              </a:rPr>
              <a:t>Consectetur</a:t>
            </a:r>
            <a:endParaRPr sz="2000" b="0" i="0" u="none" strike="noStrike" cap="none" dirty="0">
              <a:solidFill>
                <a:srgbClr val="595959"/>
              </a:solidFill>
              <a:latin typeface="+mn-lt"/>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Lorem </a:t>
            </a:r>
            <a:endParaRPr sz="1400" b="0" i="0" u="none" strike="noStrike" cap="none" dirty="0">
              <a:solidFill>
                <a:srgbClr val="000000"/>
              </a:solidFill>
              <a:latin typeface="+mn-lt"/>
              <a:ea typeface="Arial"/>
              <a:cs typeface="Arial"/>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mn-lt"/>
                <a:ea typeface="Rubik"/>
                <a:cs typeface="Rubik"/>
                <a:sym typeface="Rubik"/>
              </a:rPr>
              <a:t>Ipsum</a:t>
            </a:r>
            <a:endParaRPr sz="2000" b="0" i="0" u="none" strike="noStrike" cap="none" dirty="0">
              <a:solidFill>
                <a:srgbClr val="595959"/>
              </a:solidFill>
              <a:latin typeface="+mn-lt"/>
              <a:ea typeface="Rubik"/>
              <a:cs typeface="Rubik"/>
              <a:sym typeface="Rubik"/>
            </a:endParaRPr>
          </a:p>
        </p:txBody>
      </p:sp>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TotalTime>
  <Words>1078</Words>
  <Application>Microsoft Office PowerPoint</Application>
  <PresentationFormat>Широкоэкранный</PresentationFormat>
  <Paragraphs>198</Paragraphs>
  <Slides>26</Slides>
  <Notes>26</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26</vt:i4>
      </vt:variant>
    </vt:vector>
  </HeadingPairs>
  <TitlesOfParts>
    <vt:vector size="30" baseType="lpstr">
      <vt:lpstr>Arial</vt:lpstr>
      <vt:lpstr>Calibri</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42</cp:revision>
  <dcterms:modified xsi:type="dcterms:W3CDTF">2021-11-03T20:11:12Z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